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8" r:id="rId3"/>
    <p:sldId id="262" r:id="rId4"/>
    <p:sldId id="279" r:id="rId5"/>
    <p:sldId id="280" r:id="rId6"/>
    <p:sldId id="263" r:id="rId7"/>
    <p:sldId id="267" r:id="rId8"/>
    <p:sldId id="271" r:id="rId9"/>
    <p:sldId id="281" r:id="rId10"/>
    <p:sldId id="282" r:id="rId11"/>
    <p:sldId id="285" r:id="rId12"/>
    <p:sldId id="287" r:id="rId13"/>
    <p:sldId id="286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9A627-3B49-46EB-9FDA-7EA2C1E1058B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8210C-1FFF-4FE5-B659-08934E5FB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415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8210C-1FFF-4FE5-B659-08934E5FBD2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8210C-1FFF-4FE5-B659-08934E5FBD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8210C-1FFF-4FE5-B659-08934E5FBD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8210C-1FFF-4FE5-B659-08934E5FBD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8210C-1FFF-4FE5-B659-08934E5FBD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8210C-1FFF-4FE5-B659-08934E5FBD2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84C38C-810C-4497-8310-3C27A96141D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B254FB-951B-4972-B763-C40C06718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C38C-810C-4497-8310-3C27A96141D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54FB-951B-4972-B763-C40C06718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B84C38C-810C-4497-8310-3C27A96141D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4B254FB-951B-4972-B763-C40C06718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C38C-810C-4497-8310-3C27A96141D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B254FB-951B-4972-B763-C40C067184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C38C-810C-4497-8310-3C27A96141D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4B254FB-951B-4972-B763-C40C067184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84C38C-810C-4497-8310-3C27A96141D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B254FB-951B-4972-B763-C40C067184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84C38C-810C-4497-8310-3C27A96141D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B254FB-951B-4972-B763-C40C067184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C38C-810C-4497-8310-3C27A96141D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B254FB-951B-4972-B763-C40C06718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C38C-810C-4497-8310-3C27A96141D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B254FB-951B-4972-B763-C40C06718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C38C-810C-4497-8310-3C27A96141D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B254FB-951B-4972-B763-C40C067184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B84C38C-810C-4497-8310-3C27A96141D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4B254FB-951B-4972-B763-C40C067184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84C38C-810C-4497-8310-3C27A96141D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B254FB-951B-4972-B763-C40C06718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RICE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8" name="Picture 4" descr="C:\Users\Teacher\AppData\Local\Microsoft\Windows\Temporary Internet Files\Content.IE5\2VTXS3Z6\MP90040658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57200"/>
            <a:ext cx="69723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Pasta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val.HOMEDOMAIN\AppData\Local\Microsoft\Windows\Temporary Internet Files\Content.IE5\OCMHY9QC\MP9004005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2496312" cy="3121152"/>
          </a:xfrm>
          <a:prstGeom prst="rect">
            <a:avLst/>
          </a:prstGeom>
          <a:noFill/>
        </p:spPr>
      </p:pic>
      <p:pic>
        <p:nvPicPr>
          <p:cNvPr id="1030" name="Picture 6" descr="C:\Users\val.HOMEDOMAIN\AppData\Local\Microsoft\Windows\Temporary Internet Files\Content.IE5\JNI4G7IR\MP90044835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28600"/>
            <a:ext cx="2521634" cy="2686987"/>
          </a:xfrm>
          <a:prstGeom prst="rect">
            <a:avLst/>
          </a:prstGeom>
          <a:noFill/>
        </p:spPr>
      </p:pic>
      <p:pic>
        <p:nvPicPr>
          <p:cNvPr id="1031" name="Picture 7" descr="C:\Users\val.HOMEDOMAIN\AppData\Local\Microsoft\Windows\Temporary Internet Files\Content.IE5\L7C7NJVZ\MP90028977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3999" y="2133600"/>
            <a:ext cx="3093835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Pasta Cooking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Bring water to a boil</a:t>
            </a:r>
          </a:p>
          <a:p>
            <a:r>
              <a:rPr lang="en-US" dirty="0" smtClean="0"/>
              <a:t>Slowly add pasta so the boiling does not stop</a:t>
            </a:r>
          </a:p>
          <a:p>
            <a:pPr lvl="1"/>
            <a:r>
              <a:rPr lang="en-US" dirty="0" smtClean="0"/>
              <a:t> If the boiling stops, the pasta will stick together</a:t>
            </a:r>
          </a:p>
          <a:p>
            <a:pPr lvl="1"/>
            <a:r>
              <a:rPr lang="en-US" dirty="0" smtClean="0"/>
              <a:t>Boiling helps circulate the pasta for even cooking</a:t>
            </a:r>
          </a:p>
          <a:p>
            <a:r>
              <a:rPr lang="en-US" dirty="0" smtClean="0"/>
              <a:t>Cook UNCOVERED stirring occasionally</a:t>
            </a:r>
          </a:p>
          <a:p>
            <a:endParaRPr lang="en-US" dirty="0"/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4419600"/>
            <a:ext cx="2466975" cy="1847850"/>
          </a:xfrm>
          <a:prstGeom prst="rect">
            <a:avLst/>
          </a:prstGeom>
        </p:spPr>
      </p:pic>
      <p:pic>
        <p:nvPicPr>
          <p:cNvPr id="6" name="Picture 5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4343400"/>
            <a:ext cx="2343150" cy="1952625"/>
          </a:xfrm>
          <a:prstGeom prst="rect">
            <a:avLst/>
          </a:prstGeom>
        </p:spPr>
      </p:pic>
      <p:pic>
        <p:nvPicPr>
          <p:cNvPr id="7" name="Picture 6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4343401"/>
            <a:ext cx="20955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Cook until pasta is </a:t>
            </a:r>
            <a:r>
              <a:rPr lang="en-US" b="1" u="sng" dirty="0" smtClean="0"/>
              <a:t>AL DENTE </a:t>
            </a:r>
            <a:r>
              <a:rPr lang="en-US" dirty="0" smtClean="0"/>
              <a:t>(</a:t>
            </a:r>
            <a:r>
              <a:rPr lang="en-US" b="1" dirty="0" smtClean="0"/>
              <a:t>firm to the tooth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u="sng" dirty="0" smtClean="0"/>
              <a:t>Overcooked</a:t>
            </a:r>
            <a:r>
              <a:rPr lang="en-US" dirty="0" smtClean="0"/>
              <a:t> pasta will be </a:t>
            </a:r>
            <a:r>
              <a:rPr lang="en-US" b="1" dirty="0" smtClean="0"/>
              <a:t>mushy</a:t>
            </a:r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Undercooked</a:t>
            </a:r>
            <a:r>
              <a:rPr lang="en-US" dirty="0" smtClean="0"/>
              <a:t> pasta will be </a:t>
            </a:r>
            <a:r>
              <a:rPr lang="en-US" b="1" dirty="0" smtClean="0"/>
              <a:t>hard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p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2514600"/>
            <a:ext cx="1971675" cy="29629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Pasta doubles when cooking</a:t>
            </a:r>
          </a:p>
          <a:p>
            <a:endParaRPr lang="en-US" dirty="0" smtClean="0"/>
          </a:p>
          <a:p>
            <a:pPr lvl="1"/>
            <a:r>
              <a:rPr lang="en-US" sz="4500" dirty="0" smtClean="0"/>
              <a:t>Ratio 1:2</a:t>
            </a:r>
            <a:endParaRPr lang="en-US" sz="4500" dirty="0"/>
          </a:p>
        </p:txBody>
      </p:sp>
      <p:pic>
        <p:nvPicPr>
          <p:cNvPr id="4098" name="Picture 2" descr="https://encrypted-tbn0.gstatic.com/images?q=tbn:ANd9GcRnaPK7iPq3r3fuxkbw92Kc4aDVfSYtOAqyLJknwnCEyqWyYZn2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416255"/>
            <a:ext cx="3581400" cy="2232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Store in a tightly covered container at room temperature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Pasta dishes are usually low cost entrees, pasta is very cheap to make or buy</a:t>
            </a:r>
          </a:p>
        </p:txBody>
      </p:sp>
      <p:pic>
        <p:nvPicPr>
          <p:cNvPr id="5" name="Picture 4" descr="stor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276600"/>
            <a:ext cx="3214687" cy="2139228"/>
          </a:xfrm>
          <a:prstGeom prst="rect">
            <a:avLst/>
          </a:prstGeom>
        </p:spPr>
      </p:pic>
      <p:pic>
        <p:nvPicPr>
          <p:cNvPr id="7" name="Picture 6" descr="di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4038600"/>
            <a:ext cx="3571875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BROWN RICE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Whole grain rice</a:t>
            </a:r>
            <a:r>
              <a:rPr lang="en-US" dirty="0" smtClean="0"/>
              <a:t>, nothing is removed, has the most nutrients</a:t>
            </a:r>
          </a:p>
        </p:txBody>
      </p:sp>
      <p:pic>
        <p:nvPicPr>
          <p:cNvPr id="6" name="Picture 5" descr="brow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3200400"/>
            <a:ext cx="2519363" cy="2519363"/>
          </a:xfrm>
          <a:prstGeom prst="rect">
            <a:avLst/>
          </a:prstGeom>
        </p:spPr>
      </p:pic>
      <p:pic>
        <p:nvPicPr>
          <p:cNvPr id="7" name="Picture 6" descr="brow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3124200"/>
            <a:ext cx="3276600" cy="2623891"/>
          </a:xfrm>
          <a:prstGeom prst="rect">
            <a:avLst/>
          </a:prstGeom>
        </p:spPr>
      </p:pic>
      <p:pic>
        <p:nvPicPr>
          <p:cNvPr id="8" name="Picture 7" descr="brown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5600" y="3048000"/>
            <a:ext cx="1704975" cy="2686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Instant 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precooked and then dehydrated so it cooks quickly</a:t>
            </a:r>
            <a:endParaRPr lang="en-US" dirty="0"/>
          </a:p>
        </p:txBody>
      </p:sp>
      <p:pic>
        <p:nvPicPr>
          <p:cNvPr id="4" name="Picture 3" descr="instan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3048000"/>
            <a:ext cx="2266950" cy="2019300"/>
          </a:xfrm>
          <a:prstGeom prst="rect">
            <a:avLst/>
          </a:prstGeom>
        </p:spPr>
      </p:pic>
      <p:pic>
        <p:nvPicPr>
          <p:cNvPr id="5" name="Picture 4" descr="instan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400" y="2895600"/>
            <a:ext cx="2133600" cy="2909455"/>
          </a:xfrm>
          <a:prstGeom prst="rect">
            <a:avLst/>
          </a:prstGeom>
        </p:spPr>
      </p:pic>
      <p:pic>
        <p:nvPicPr>
          <p:cNvPr id="6" name="Picture 5" descr="insta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2895600"/>
            <a:ext cx="1961388" cy="2971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Grain 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White rice, some parts removed during milling, stays dry and fluffy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ong gr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99" y="3124200"/>
            <a:ext cx="4019145" cy="2819400"/>
          </a:xfrm>
          <a:prstGeom prst="rect">
            <a:avLst/>
          </a:prstGeom>
        </p:spPr>
      </p:pic>
      <p:pic>
        <p:nvPicPr>
          <p:cNvPr id="5" name="Picture 4" descr="long grai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2971800"/>
            <a:ext cx="32766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Grain 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Sticks together when cooking, also known as sticky rice</a:t>
            </a:r>
          </a:p>
          <a:p>
            <a:r>
              <a:rPr lang="en-US" dirty="0" smtClean="0"/>
              <a:t>Good For Eating with Chopsticks</a:t>
            </a:r>
          </a:p>
          <a:p>
            <a:r>
              <a:rPr lang="en-US" dirty="0" smtClean="0"/>
              <a:t>The shorter the grain the more starch it contains.</a:t>
            </a:r>
          </a:p>
          <a:p>
            <a:endParaRPr lang="en-US" dirty="0"/>
          </a:p>
        </p:txBody>
      </p:sp>
      <p:pic>
        <p:nvPicPr>
          <p:cNvPr id="4" name="Picture 3" descr="shor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4191000"/>
            <a:ext cx="3077361" cy="2305050"/>
          </a:xfrm>
          <a:prstGeom prst="rect">
            <a:avLst/>
          </a:prstGeom>
        </p:spPr>
      </p:pic>
      <p:pic>
        <p:nvPicPr>
          <p:cNvPr id="5" name="Picture 4" descr="shor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810000"/>
            <a:ext cx="2819400" cy="260252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Wild 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a grain at all, wild rice is a marsh grass.  It takes three times as long to cook as white rice.  Wash wild rice thoroughly before cooking.</a:t>
            </a:r>
            <a:endParaRPr lang="en-US" dirty="0"/>
          </a:p>
        </p:txBody>
      </p:sp>
      <p:pic>
        <p:nvPicPr>
          <p:cNvPr id="4" name="Picture 3" descr="wi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429000"/>
            <a:ext cx="2743200" cy="2706786"/>
          </a:xfrm>
          <a:prstGeom prst="rect">
            <a:avLst/>
          </a:prstGeom>
        </p:spPr>
      </p:pic>
      <p:pic>
        <p:nvPicPr>
          <p:cNvPr id="5" name="Picture 4" descr="wild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4038600"/>
            <a:ext cx="2286000" cy="200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Rice Cooking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200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Bring the liquid to a boil</a:t>
            </a:r>
          </a:p>
          <a:p>
            <a:pPr lvl="1"/>
            <a:r>
              <a:rPr lang="en-US" dirty="0" smtClean="0"/>
              <a:t>Liquid is usually water but can be broth, </a:t>
            </a:r>
            <a:r>
              <a:rPr lang="en-US" smtClean="0"/>
              <a:t>wine, or milk</a:t>
            </a:r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 smtClean="0"/>
              <a:t>rice, </a:t>
            </a:r>
            <a:r>
              <a:rPr lang="en-US" sz="4400" dirty="0" smtClean="0"/>
              <a:t>COVER</a:t>
            </a:r>
            <a:r>
              <a:rPr lang="en-US" dirty="0" smtClean="0"/>
              <a:t> and reduce to a simmer</a:t>
            </a:r>
          </a:p>
          <a:p>
            <a:r>
              <a:rPr lang="en-US" dirty="0" smtClean="0"/>
              <a:t>DO NOT remove the lid while rice is cooking, this will let out the steam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242" name="Picture 2" descr="C:\Users\val.HOMEDOMAIN\Pictures\cooked r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495800"/>
            <a:ext cx="2489200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Doneness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b="1" u="sng" dirty="0" smtClean="0"/>
              <a:t>Moist, tender but firm, no liquid left in the pot</a:t>
            </a:r>
          </a:p>
          <a:p>
            <a:endParaRPr lang="en-US" dirty="0" smtClean="0"/>
          </a:p>
          <a:p>
            <a:r>
              <a:rPr lang="en-US" b="1" u="sng" dirty="0" smtClean="0"/>
              <a:t>Overcooked rice </a:t>
            </a:r>
            <a:r>
              <a:rPr lang="en-US" dirty="0" smtClean="0"/>
              <a:t>will be </a:t>
            </a:r>
            <a:r>
              <a:rPr lang="en-US" b="1" u="sng" dirty="0" smtClean="0"/>
              <a:t>soft and sticky </a:t>
            </a:r>
            <a:r>
              <a:rPr lang="en-US" dirty="0" smtClean="0"/>
              <a:t>(only short grain rice should be sticky)</a:t>
            </a:r>
          </a:p>
          <a:p>
            <a:endParaRPr lang="en-US" dirty="0" smtClean="0"/>
          </a:p>
          <a:p>
            <a:r>
              <a:rPr lang="en-US" b="1" u="sng" dirty="0" smtClean="0"/>
              <a:t>Undercooked rice </a:t>
            </a:r>
            <a:r>
              <a:rPr lang="en-US" dirty="0" smtClean="0"/>
              <a:t>will be </a:t>
            </a:r>
            <a:r>
              <a:rPr lang="en-US" b="1" u="sng" dirty="0" smtClean="0"/>
              <a:t>hard and gritty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Rice triples when cooking</a:t>
            </a:r>
          </a:p>
          <a:p>
            <a:endParaRPr lang="en-US" dirty="0" smtClean="0"/>
          </a:p>
          <a:p>
            <a:pPr lvl="1"/>
            <a:r>
              <a:rPr lang="en-US" sz="6000" dirty="0" smtClean="0"/>
              <a:t>Ratio of 1:3</a:t>
            </a:r>
            <a:endParaRPr lang="en-US" sz="6000" dirty="0"/>
          </a:p>
        </p:txBody>
      </p:sp>
      <p:pic>
        <p:nvPicPr>
          <p:cNvPr id="4" name="Picture 4" descr="https://encrypted-tbn3.gstatic.com/images?q=tbn:ANd9GcRN5qBHnxER2ToeFs986DtgElVlMkribuo6Rj2ZrXG6D6tAl1m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399" y="4270068"/>
            <a:ext cx="2971801" cy="2225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5993</TotalTime>
  <Words>263</Words>
  <Application>Microsoft Office PowerPoint</Application>
  <PresentationFormat>On-screen Show (4:3)</PresentationFormat>
  <Paragraphs>57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RICE</vt:lpstr>
      <vt:lpstr>BROWN RICE</vt:lpstr>
      <vt:lpstr>Instant Rice</vt:lpstr>
      <vt:lpstr>Long Grain Rice</vt:lpstr>
      <vt:lpstr>Short Grain Rice</vt:lpstr>
      <vt:lpstr>Wild Rice</vt:lpstr>
      <vt:lpstr>Rice Cooking Method</vt:lpstr>
      <vt:lpstr>Doneness</vt:lpstr>
      <vt:lpstr>Yield</vt:lpstr>
      <vt:lpstr>Pasta</vt:lpstr>
      <vt:lpstr>Pasta Cooking Method</vt:lpstr>
      <vt:lpstr>Doneness</vt:lpstr>
      <vt:lpstr>Yield</vt:lpstr>
      <vt:lpstr>Storage</vt:lpstr>
    </vt:vector>
  </TitlesOfParts>
  <Company>Washington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RICE RICE RICE RICE RICE</dc:title>
  <dc:creator>Teacher</dc:creator>
  <cp:lastModifiedBy>val</cp:lastModifiedBy>
  <cp:revision>19</cp:revision>
  <dcterms:created xsi:type="dcterms:W3CDTF">2009-09-28T14:12:00Z</dcterms:created>
  <dcterms:modified xsi:type="dcterms:W3CDTF">2013-11-10T23:11:14Z</dcterms:modified>
</cp:coreProperties>
</file>