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1" autoAdjust="0"/>
    <p:restoredTop sz="86380" autoAdjust="0"/>
  </p:normalViewPr>
  <p:slideViewPr>
    <p:cSldViewPr>
      <p:cViewPr varScale="1">
        <p:scale>
          <a:sx n="63" d="100"/>
          <a:sy n="63" d="100"/>
        </p:scale>
        <p:origin x="1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0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0231-1CE0-40FA-A6BF-DECA26F5BDF5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AA34-EC94-4F16-86DD-398D2BC5E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0231-1CE0-40FA-A6BF-DECA26F5BDF5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AA34-EC94-4F16-86DD-398D2BC5E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0231-1CE0-40FA-A6BF-DECA26F5BDF5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AA34-EC94-4F16-86DD-398D2BC5E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0231-1CE0-40FA-A6BF-DECA26F5BDF5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AA34-EC94-4F16-86DD-398D2BC5E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0231-1CE0-40FA-A6BF-DECA26F5BDF5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AA34-EC94-4F16-86DD-398D2BC5E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0231-1CE0-40FA-A6BF-DECA26F5BDF5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AA34-EC94-4F16-86DD-398D2BC5E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0231-1CE0-40FA-A6BF-DECA26F5BDF5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AA34-EC94-4F16-86DD-398D2BC5E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0231-1CE0-40FA-A6BF-DECA26F5BDF5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AA34-EC94-4F16-86DD-398D2BC5E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0231-1CE0-40FA-A6BF-DECA26F5BDF5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AA34-EC94-4F16-86DD-398D2BC5E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0231-1CE0-40FA-A6BF-DECA26F5BDF5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AA34-EC94-4F16-86DD-398D2BC5E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0231-1CE0-40FA-A6BF-DECA26F5BDF5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AA34-EC94-4F16-86DD-398D2BC5E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70231-1CE0-40FA-A6BF-DECA26F5BDF5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6AA34-EC94-4F16-86DD-398D2BC5E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76200"/>
            <a:ext cx="9144000" cy="1089025"/>
          </a:xfrm>
          <a:noFill/>
        </p:spPr>
        <p:txBody>
          <a:bodyPr>
            <a:noAutofit/>
          </a:bodyPr>
          <a:lstStyle/>
          <a:p>
            <a:r>
              <a:rPr lang="en-US" sz="6000" b="1" dirty="0" smtClean="0"/>
              <a:t>Nutrition Throughout Life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Adolescence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 range:  12 years to 20 years</a:t>
            </a:r>
          </a:p>
          <a:p>
            <a:r>
              <a:rPr lang="en-US" dirty="0" smtClean="0"/>
              <a:t>This is the second most rapid growth period of life.</a:t>
            </a:r>
          </a:p>
          <a:p>
            <a:r>
              <a:rPr lang="en-US" dirty="0" smtClean="0"/>
              <a:t>An increase need for almost all nutrients especially iron and calcium</a:t>
            </a:r>
          </a:p>
          <a:p>
            <a:r>
              <a:rPr lang="en-US" dirty="0" smtClean="0"/>
              <a:t>During growth spurts, allow for extra amounts of nutritious foods.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Adolescence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high sugar and high fat snack foods.</a:t>
            </a:r>
          </a:p>
          <a:p>
            <a:r>
              <a:rPr lang="en-US" dirty="0" smtClean="0"/>
              <a:t>Drink water instead of sugary, caffeine and carbonated drinks.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Adult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 range:  21 years to 60 years</a:t>
            </a:r>
          </a:p>
          <a:p>
            <a:r>
              <a:rPr lang="en-US" dirty="0" smtClean="0"/>
              <a:t>Need the same amount of nutrition, but fewer calories.</a:t>
            </a:r>
          </a:p>
          <a:p>
            <a:r>
              <a:rPr lang="en-US" dirty="0" smtClean="0"/>
              <a:t>Choose a variety of healthful, low-calorie foods.</a:t>
            </a:r>
          </a:p>
          <a:p>
            <a:r>
              <a:rPr lang="en-US" dirty="0" smtClean="0"/>
              <a:t>Make regular physical activity a priority.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Elderly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 range:  60 years and older</a:t>
            </a:r>
          </a:p>
          <a:p>
            <a:r>
              <a:rPr lang="en-US" dirty="0" smtClean="0"/>
              <a:t>Good nutrition plays a major role in:</a:t>
            </a:r>
          </a:p>
          <a:p>
            <a:pPr lvl="1"/>
            <a:r>
              <a:rPr lang="en-US" sz="3200" dirty="0" smtClean="0"/>
              <a:t>Wellness</a:t>
            </a:r>
          </a:p>
          <a:p>
            <a:pPr lvl="1"/>
            <a:r>
              <a:rPr lang="en-US" sz="3200" dirty="0" smtClean="0"/>
              <a:t>Disease prevention</a:t>
            </a:r>
          </a:p>
          <a:p>
            <a:pPr lvl="1"/>
            <a:r>
              <a:rPr lang="en-US" sz="3200" dirty="0" smtClean="0"/>
              <a:t>Staying active and energetic</a:t>
            </a:r>
          </a:p>
          <a:p>
            <a:r>
              <a:rPr lang="en-US" dirty="0" smtClean="0"/>
              <a:t>Calorie needs drop and nutrition needs rise</a:t>
            </a:r>
          </a:p>
          <a:p>
            <a:r>
              <a:rPr lang="en-US" dirty="0" smtClean="0"/>
              <a:t>Eat nutrient dense foods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Elderly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more of calcium, vitamin D and </a:t>
            </a:r>
            <a:r>
              <a:rPr lang="en-US" dirty="0" err="1" smtClean="0"/>
              <a:t>B12</a:t>
            </a:r>
            <a:endParaRPr lang="en-US" dirty="0" smtClean="0"/>
          </a:p>
          <a:p>
            <a:r>
              <a:rPr lang="en-US" dirty="0" smtClean="0"/>
              <a:t>Thirst signals decline with age</a:t>
            </a:r>
          </a:p>
          <a:p>
            <a:pPr lvl="1"/>
            <a:r>
              <a:rPr lang="en-US" sz="3200" dirty="0" smtClean="0"/>
              <a:t>Drink 8 cups of water or milk each day</a:t>
            </a:r>
          </a:p>
          <a:p>
            <a:pPr lvl="1"/>
            <a:r>
              <a:rPr lang="en-US" sz="3200" dirty="0" smtClean="0"/>
              <a:t>Eat more foods like soups, smoothies and cooked cereals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Elderly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Special diets such as low fat or low sodium</a:t>
            </a:r>
          </a:p>
          <a:p>
            <a:r>
              <a:rPr lang="en-US" dirty="0" smtClean="0"/>
              <a:t>Malnutrition is a concern especially for elderly that live alone</a:t>
            </a:r>
          </a:p>
          <a:p>
            <a:r>
              <a:rPr lang="en-US" dirty="0" smtClean="0"/>
              <a:t>Nutritional meals are available through social service programs in the community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Nutritional Needs Throughout Life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Nutritional needs throughout your life are based on:</a:t>
            </a:r>
          </a:p>
          <a:p>
            <a:pPr lvl="1"/>
            <a:r>
              <a:rPr lang="en-US" sz="3200" dirty="0" smtClean="0"/>
              <a:t>MyPlate recommendations</a:t>
            </a:r>
          </a:p>
          <a:p>
            <a:pPr lvl="1"/>
            <a:r>
              <a:rPr lang="en-US" sz="3200" dirty="0" smtClean="0"/>
              <a:t>Dietary Guideline recommendations</a:t>
            </a:r>
          </a:p>
          <a:p>
            <a:pPr lvl="1"/>
            <a:r>
              <a:rPr lang="en-US" sz="3200" dirty="0" smtClean="0"/>
              <a:t>Age</a:t>
            </a:r>
          </a:p>
          <a:p>
            <a:pPr lvl="1"/>
            <a:r>
              <a:rPr lang="en-US" sz="3200" dirty="0" smtClean="0"/>
              <a:t>Gender</a:t>
            </a:r>
          </a:p>
          <a:p>
            <a:pPr lvl="1"/>
            <a:r>
              <a:rPr lang="en-US" sz="3200" dirty="0" smtClean="0"/>
              <a:t>Activity Level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Build a Healthy Plate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half your plate fruits and vegetables.</a:t>
            </a:r>
          </a:p>
          <a:p>
            <a:r>
              <a:rPr lang="en-US" dirty="0" smtClean="0"/>
              <a:t>Switch to skim or 1% milk.</a:t>
            </a:r>
          </a:p>
          <a:p>
            <a:r>
              <a:rPr lang="en-US" dirty="0" smtClean="0"/>
              <a:t>Make at least half your grains whole.</a:t>
            </a:r>
          </a:p>
          <a:p>
            <a:r>
              <a:rPr lang="en-US" dirty="0" smtClean="0"/>
              <a:t>Vary your protein food choices.</a:t>
            </a:r>
          </a:p>
          <a:p>
            <a:r>
              <a:rPr lang="en-US" dirty="0" smtClean="0"/>
              <a:t>Keep your food safe to eat.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Watch What You Eat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Choose foods and drinks with little or no added sugars.</a:t>
            </a:r>
          </a:p>
          <a:p>
            <a:r>
              <a:rPr lang="en-US" dirty="0" smtClean="0"/>
              <a:t>Look out for salt (sodium) in foods you buy.</a:t>
            </a:r>
          </a:p>
          <a:p>
            <a:r>
              <a:rPr lang="en-US" dirty="0" smtClean="0"/>
              <a:t>Eat fewer foods that are high in solid fats.</a:t>
            </a:r>
          </a:p>
          <a:p>
            <a:r>
              <a:rPr lang="en-US" dirty="0" smtClean="0"/>
              <a:t>Eat the right amount of calories for you.</a:t>
            </a:r>
          </a:p>
          <a:p>
            <a:r>
              <a:rPr lang="en-US" dirty="0" smtClean="0"/>
              <a:t>Enjoy your food, but eat less.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Watch What You Eat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Cook more often at home</a:t>
            </a:r>
          </a:p>
          <a:p>
            <a:r>
              <a:rPr lang="en-US" dirty="0" smtClean="0"/>
              <a:t>Choose lower calorie menu options</a:t>
            </a:r>
          </a:p>
          <a:p>
            <a:r>
              <a:rPr lang="en-US" dirty="0" smtClean="0"/>
              <a:t>Keep track of what you are eating by writing it down</a:t>
            </a:r>
          </a:p>
          <a:p>
            <a:r>
              <a:rPr lang="en-US" dirty="0" smtClean="0"/>
              <a:t>If you drink alcoholic beverages, limit it to:</a:t>
            </a:r>
          </a:p>
          <a:p>
            <a:pPr lvl="1"/>
            <a:r>
              <a:rPr lang="en-US" sz="3200" dirty="0" smtClean="0"/>
              <a:t> One drink a day for women</a:t>
            </a:r>
          </a:p>
          <a:p>
            <a:pPr lvl="1"/>
            <a:r>
              <a:rPr lang="en-US" sz="3200" dirty="0" smtClean="0"/>
              <a:t>Two drinks a day for men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 Physically Active Your Way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activities that you like</a:t>
            </a:r>
          </a:p>
          <a:p>
            <a:r>
              <a:rPr lang="en-US" dirty="0" smtClean="0"/>
              <a:t>Start by doing what you can, at least 10 minutes at a time</a:t>
            </a:r>
          </a:p>
          <a:p>
            <a:r>
              <a:rPr lang="en-US" dirty="0" smtClean="0"/>
              <a:t>The more active you are, the healthier you will 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Children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 range:  12 months to 11 years</a:t>
            </a:r>
          </a:p>
          <a:p>
            <a:r>
              <a:rPr lang="en-US" dirty="0" smtClean="0"/>
              <a:t>Young children are active and growing</a:t>
            </a:r>
          </a:p>
          <a:p>
            <a:r>
              <a:rPr lang="en-US" dirty="0" smtClean="0"/>
              <a:t>Nutrient dense foods in small amounts often</a:t>
            </a:r>
          </a:p>
          <a:p>
            <a:r>
              <a:rPr lang="en-US" dirty="0" smtClean="0"/>
              <a:t>1 Tbsp of food for each year of the child’s life</a:t>
            </a:r>
          </a:p>
          <a:p>
            <a:r>
              <a:rPr lang="en-US" dirty="0" smtClean="0"/>
              <a:t>Set the example, children watch and learn from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Children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Make meals fun.  Serve foods with:</a:t>
            </a:r>
          </a:p>
          <a:p>
            <a:pPr lvl="1"/>
            <a:r>
              <a:rPr lang="en-US" sz="3200" dirty="0"/>
              <a:t>B</a:t>
            </a:r>
            <a:r>
              <a:rPr lang="en-US" sz="3200" dirty="0" smtClean="0"/>
              <a:t>right color</a:t>
            </a:r>
          </a:p>
          <a:p>
            <a:pPr lvl="1"/>
            <a:r>
              <a:rPr lang="en-US" sz="3200" dirty="0" smtClean="0"/>
              <a:t>Different texture</a:t>
            </a:r>
          </a:p>
          <a:p>
            <a:pPr lvl="1"/>
            <a:r>
              <a:rPr lang="en-US" sz="3200" dirty="0" smtClean="0"/>
              <a:t>Different shapes</a:t>
            </a:r>
          </a:p>
          <a:p>
            <a:r>
              <a:rPr lang="en-US" dirty="0" smtClean="0"/>
              <a:t>Introducing new foods:</a:t>
            </a:r>
          </a:p>
          <a:p>
            <a:pPr lvl="1"/>
            <a:r>
              <a:rPr lang="en-US" sz="3200" dirty="0" smtClean="0"/>
              <a:t>One at a time</a:t>
            </a:r>
          </a:p>
          <a:p>
            <a:pPr lvl="1"/>
            <a:r>
              <a:rPr lang="en-US" sz="3200" dirty="0" smtClean="0"/>
              <a:t>At the beginning of the meal, when they are most hungry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Children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use food as a reward or punishment</a:t>
            </a:r>
          </a:p>
          <a:p>
            <a:r>
              <a:rPr lang="en-US" dirty="0" smtClean="0"/>
              <a:t>Drink water instead of sugary drinks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495</Words>
  <Application>Microsoft Office PowerPoint</Application>
  <PresentationFormat>On-screen Show (4:3)</PresentationFormat>
  <Paragraphs>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Nutrition Throughout Life</vt:lpstr>
      <vt:lpstr>Nutritional Needs Throughout Life</vt:lpstr>
      <vt:lpstr>Build a Healthy Plate</vt:lpstr>
      <vt:lpstr>Watch What You Eat</vt:lpstr>
      <vt:lpstr>Watch What You Eat</vt:lpstr>
      <vt:lpstr>Be Physically Active Your Way</vt:lpstr>
      <vt:lpstr>Children</vt:lpstr>
      <vt:lpstr>Children</vt:lpstr>
      <vt:lpstr>Children</vt:lpstr>
      <vt:lpstr>Adolescence</vt:lpstr>
      <vt:lpstr>Adolescence </vt:lpstr>
      <vt:lpstr>Adult</vt:lpstr>
      <vt:lpstr>Elderly</vt:lpstr>
      <vt:lpstr>Elderly</vt:lpstr>
      <vt:lpstr>Elderly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Throughout Life</dc:title>
  <dc:creator>V_Masters</dc:creator>
  <cp:lastModifiedBy>Shandee Belnap</cp:lastModifiedBy>
  <cp:revision>45</cp:revision>
  <dcterms:created xsi:type="dcterms:W3CDTF">2014-09-01T19:19:05Z</dcterms:created>
  <dcterms:modified xsi:type="dcterms:W3CDTF">2017-02-14T15:39:04Z</dcterms:modified>
</cp:coreProperties>
</file>