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6" r:id="rId2"/>
    <p:sldId id="257" r:id="rId3"/>
    <p:sldId id="269" r:id="rId4"/>
    <p:sldId id="268" r:id="rId5"/>
    <p:sldId id="271" r:id="rId6"/>
    <p:sldId id="259" r:id="rId7"/>
    <p:sldId id="260" r:id="rId8"/>
    <p:sldId id="263" r:id="rId9"/>
    <p:sldId id="264" r:id="rId10"/>
    <p:sldId id="262" r:id="rId11"/>
    <p:sldId id="261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5EA05-DF2A-42D0-BB3A-4B18B067D3E0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435AD-E23A-400C-B4DF-DEB1B543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62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973DCC-6F37-4A52-A429-916B8BACAC09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782"/>
          </a:xfrm>
        </p:spPr>
        <p:txBody>
          <a:bodyPr/>
          <a:lstStyle/>
          <a:p>
            <a:fld id="{90515326-9EE8-473B-BDA4-39E0D8493B52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78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782"/>
          </a:xfrm>
        </p:spPr>
        <p:txBody>
          <a:bodyPr/>
          <a:lstStyle/>
          <a:p>
            <a:fld id="{3769B5B6-3EA6-46E7-9F01-1A10CCAB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5326-9EE8-473B-BDA4-39E0D8493B52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B5B6-3EA6-46E7-9F01-1A10CCAB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5326-9EE8-473B-BDA4-39E0D8493B52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B5B6-3EA6-46E7-9F01-1A10CCABFF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535DE-91B9-4AF8-BAF7-4FF740B83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5326-9EE8-473B-BDA4-39E0D8493B52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B5B6-3EA6-46E7-9F01-1A10CCAB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 anchor="ctr"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5326-9EE8-473B-BDA4-39E0D8493B52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B5B6-3EA6-46E7-9F01-1A10CCAB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5326-9EE8-473B-BDA4-39E0D8493B52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B5B6-3EA6-46E7-9F01-1A10CCAB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5326-9EE8-473B-BDA4-39E0D8493B52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B5B6-3EA6-46E7-9F01-1A10CCAB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5326-9EE8-473B-BDA4-39E0D8493B52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B5B6-3EA6-46E7-9F01-1A10CCAB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5326-9EE8-473B-BDA4-39E0D8493B52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B5B6-3EA6-46E7-9F01-1A10CCABFF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5326-9EE8-473B-BDA4-39E0D8493B52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B5B6-3EA6-46E7-9F01-1A10CCABFFF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5326-9EE8-473B-BDA4-39E0D8493B52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B5B6-3EA6-46E7-9F01-1A10CCABFFF4}" type="slidenum">
              <a:rPr lang="en-US" smtClean="0"/>
              <a:t>‹#›</a:t>
            </a:fld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0515326-9EE8-473B-BDA4-39E0D8493B52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0942"/>
            <a:ext cx="34290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769B5B6-3EA6-46E7-9F01-1A10CCABFFF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FFFF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2"/>
        </a:buClr>
        <a:buSzPct val="100000"/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Microwaves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Cooking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Stir and rotate for even cooking</a:t>
            </a:r>
            <a:endParaRPr lang="en-US" dirty="0"/>
          </a:p>
        </p:txBody>
      </p:sp>
      <p:pic>
        <p:nvPicPr>
          <p:cNvPr id="7" name="Picture 6" descr="st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2362200"/>
            <a:ext cx="4724400" cy="37077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u="sng" dirty="0" smtClean="0"/>
              <a:t>Cooking Time</a:t>
            </a:r>
          </a:p>
          <a:p>
            <a:pPr lvl="1"/>
            <a:r>
              <a:rPr lang="en-US" dirty="0" smtClean="0"/>
              <a:t>Time the food needs to cook with microwave energy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u="sng" dirty="0" smtClean="0"/>
              <a:t>Standing Time</a:t>
            </a:r>
          </a:p>
          <a:p>
            <a:pPr lvl="1"/>
            <a:r>
              <a:rPr lang="en-US" dirty="0" smtClean="0"/>
              <a:t>Time food continue to cook after the microwave has stopped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4495800"/>
            <a:ext cx="64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Quantity/Volume of food increases cooking and standing time</a:t>
            </a:r>
            <a:endParaRPr lang="en-US" sz="3200" dirty="0"/>
          </a:p>
        </p:txBody>
      </p:sp>
      <p:pic>
        <p:nvPicPr>
          <p:cNvPr id="12" name="Picture 11" descr="microwa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3124200"/>
            <a:ext cx="2209800" cy="145846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Microwave cooking does NOT brown foods or give a crisp crust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Microwaved-No browning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Oven-Browning</a:t>
            </a:r>
            <a:endParaRPr lang="en-US" dirty="0"/>
          </a:p>
        </p:txBody>
      </p:sp>
      <p:pic>
        <p:nvPicPr>
          <p:cNvPr id="6" name="Picture 5" descr="yellow cak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2895600"/>
            <a:ext cx="2524125" cy="2524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 descr="cak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2895600"/>
            <a:ext cx="3365500" cy="2425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Burns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r>
              <a:rPr lang="en-US" dirty="0" smtClean="0"/>
              <a:t>To prevent burns, use pot holders and direct stream away from body</a:t>
            </a:r>
            <a:endParaRPr lang="en-US" dirty="0"/>
          </a:p>
        </p:txBody>
      </p:sp>
      <p:pic>
        <p:nvPicPr>
          <p:cNvPr id="5" name="Picture 4" descr="hot pa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1600200"/>
            <a:ext cx="3433762" cy="34337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Microwave Precautions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Eggs cannot be cooked in their shell in the microwave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Potatoes should be pierced to prevent exploding in the microwave</a:t>
            </a:r>
            <a:endParaRPr lang="en-US" dirty="0"/>
          </a:p>
        </p:txBody>
      </p:sp>
      <p:pic>
        <p:nvPicPr>
          <p:cNvPr id="7" name="Picture 6" descr="eg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657600"/>
            <a:ext cx="2619375" cy="1743075"/>
          </a:xfrm>
          <a:prstGeom prst="rect">
            <a:avLst/>
          </a:prstGeom>
        </p:spPr>
      </p:pic>
      <p:pic>
        <p:nvPicPr>
          <p:cNvPr id="8" name="Picture 7" descr="pierc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3505200"/>
            <a:ext cx="3649949" cy="2428875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533400" y="3200400"/>
            <a:ext cx="3505200" cy="2819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1143000" y="3429000"/>
            <a:ext cx="2057400" cy="2209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Microwaves are attracted to 3 things</a:t>
            </a:r>
            <a:endParaRPr lang="en-US" dirty="0"/>
          </a:p>
        </p:txBody>
      </p:sp>
      <p:pic>
        <p:nvPicPr>
          <p:cNvPr id="4" name="Picture 3" descr="wa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3124200"/>
            <a:ext cx="2324100" cy="1962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fa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3352800"/>
            <a:ext cx="2819400" cy="16287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suga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" y="3200400"/>
            <a:ext cx="1952625" cy="2343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6"/>
          <p:cNvSpPr/>
          <p:nvPr/>
        </p:nvSpPr>
        <p:spPr>
          <a:xfrm>
            <a:off x="457200" y="1752600"/>
            <a:ext cx="2590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Sugar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05200" y="1828800"/>
            <a:ext cx="2133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Water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29400" y="1905000"/>
            <a:ext cx="1058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Fat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Jelly donut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When microwaved the filling inside, which has sugar and water, gets really hot</a:t>
            </a:r>
            <a:endParaRPr lang="en-US" dirty="0"/>
          </a:p>
        </p:txBody>
      </p:sp>
      <p:pic>
        <p:nvPicPr>
          <p:cNvPr id="4" name="Picture 3" descr="don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3352800"/>
            <a:ext cx="3686175" cy="2761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How Does a Microwave Work?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2800" dirty="0" smtClean="0"/>
              <a:t>	Microwaves </a:t>
            </a:r>
            <a:r>
              <a:rPr lang="en-US" sz="2800" dirty="0"/>
              <a:t>cause molecules to vibrate. Vibration creates friction, which produces the heat that cooks the food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pic>
        <p:nvPicPr>
          <p:cNvPr id="47108" name="Picture 4" descr="spinningWat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3810000"/>
            <a:ext cx="2514600" cy="1636713"/>
          </a:xfrm>
          <a:noFill/>
        </p:spPr>
      </p:pic>
      <p:pic>
        <p:nvPicPr>
          <p:cNvPr id="47112" name="Picture 8" descr="frictionWater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276600" y="3810000"/>
            <a:ext cx="2514600" cy="1643063"/>
          </a:xfrm>
          <a:noFill/>
        </p:spPr>
      </p:pic>
      <p:pic>
        <p:nvPicPr>
          <p:cNvPr id="47115" name="Picture 11" descr="hotWa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3733800"/>
            <a:ext cx="2447925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Text Box 13"/>
          <p:cNvSpPr txBox="1">
            <a:spLocks noChangeArrowheads="1"/>
          </p:cNvSpPr>
          <p:nvPr/>
        </p:nvSpPr>
        <p:spPr bwMode="auto">
          <a:xfrm>
            <a:off x="762000" y="5791200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Vibration		   Friction		   Heat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Microwaves Cook</a:t>
            </a:r>
            <a:endParaRPr 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209800" y="1866727"/>
            <a:ext cx="4572000" cy="3297532"/>
            <a:chOff x="1447800" y="1981199"/>
            <a:chExt cx="4267200" cy="3962401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25" t="3659" r="60625" b="24181"/>
            <a:stretch>
              <a:fillRect/>
            </a:stretch>
          </p:blipFill>
          <p:spPr bwMode="auto">
            <a:xfrm>
              <a:off x="1447800" y="1981199"/>
              <a:ext cx="4267200" cy="39624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3949203" y="5714482"/>
              <a:ext cx="1753596" cy="2291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89685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Cooking 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Appropriate cooking containers include</a:t>
            </a:r>
          </a:p>
          <a:p>
            <a:r>
              <a:rPr lang="en-US" dirty="0" smtClean="0"/>
              <a:t>Microwave safe plastic</a:t>
            </a:r>
          </a:p>
          <a:p>
            <a:r>
              <a:rPr lang="en-US" dirty="0" smtClean="0"/>
              <a:t>Glass</a:t>
            </a:r>
          </a:p>
          <a:p>
            <a:r>
              <a:rPr lang="en-US" dirty="0" smtClean="0"/>
              <a:t>Paper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NEVER put </a:t>
            </a:r>
          </a:p>
          <a:p>
            <a:r>
              <a:rPr lang="en-US" dirty="0" smtClean="0"/>
              <a:t>metal in the</a:t>
            </a:r>
          </a:p>
          <a:p>
            <a:r>
              <a:rPr lang="en-US" dirty="0" smtClean="0"/>
              <a:t> microwave</a:t>
            </a:r>
            <a:endParaRPr lang="en-US" dirty="0"/>
          </a:p>
        </p:txBody>
      </p:sp>
      <p:pic>
        <p:nvPicPr>
          <p:cNvPr id="4" name="Picture 3" descr="pap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2683452"/>
            <a:ext cx="1913467" cy="19134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glas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2581275"/>
            <a:ext cx="2963333" cy="2000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plasti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06876" y="1985818"/>
            <a:ext cx="2125579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90091" y="4876800"/>
            <a:ext cx="2559211" cy="153552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Cooking 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Shallow round containers cook more evenly than </a:t>
            </a:r>
            <a:r>
              <a:rPr lang="en-US" dirty="0" smtClean="0"/>
              <a:t>square containers.</a:t>
            </a:r>
          </a:p>
          <a:p>
            <a:r>
              <a:rPr lang="en-US" dirty="0" smtClean="0"/>
              <a:t>Because there are</a:t>
            </a:r>
            <a:r>
              <a:rPr lang="en-US" dirty="0" smtClean="0">
                <a:solidFill>
                  <a:srgbClr val="FF0000"/>
                </a:solidFill>
              </a:rPr>
              <a:t> no </a:t>
            </a:r>
            <a:r>
              <a:rPr lang="en-US" dirty="0" smtClean="0"/>
              <a:t>corners, the microwaves enter the food from as many sides as possible.  They </a:t>
            </a:r>
            <a:r>
              <a:rPr lang="en-US" dirty="0"/>
              <a:t>w</a:t>
            </a:r>
            <a:r>
              <a:rPr lang="en-US" dirty="0" smtClean="0"/>
              <a:t>on’t “</a:t>
            </a:r>
            <a:r>
              <a:rPr lang="en-US" dirty="0" smtClean="0">
                <a:solidFill>
                  <a:srgbClr val="FF0000"/>
                </a:solidFill>
              </a:rPr>
              <a:t>bounce off</a:t>
            </a:r>
            <a:r>
              <a:rPr lang="en-US" dirty="0" smtClean="0"/>
              <a:t>” the corners. </a:t>
            </a:r>
            <a:endParaRPr lang="en-US" dirty="0"/>
          </a:p>
        </p:txBody>
      </p:sp>
      <p:pic>
        <p:nvPicPr>
          <p:cNvPr id="5" name="Picture 4" descr="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199" y="3805452"/>
            <a:ext cx="2900363" cy="29003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ctangle 3"/>
          <p:cNvSpPr/>
          <p:nvPr/>
        </p:nvSpPr>
        <p:spPr>
          <a:xfrm>
            <a:off x="381000" y="2634937"/>
            <a:ext cx="8153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  <a:latin typeface="American Typewriter"/>
              <a:cs typeface="American Typewriter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  <a:latin typeface="American Typewriter"/>
              <a:cs typeface="American Typewriter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  <a:latin typeface="American Typewriter"/>
              <a:cs typeface="American Typewriter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  <a:latin typeface="American Typewriter"/>
              <a:cs typeface="American Typewriter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  <a:latin typeface="American Typewriter"/>
              <a:cs typeface="American Typewriter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  <a:latin typeface="American Typewriter"/>
              <a:cs typeface="American Typewriter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886200"/>
            <a:ext cx="3357319" cy="17653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Covering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Covering foods holds in the moisture and helps foods to cook more evenly</a:t>
            </a:r>
          </a:p>
          <a:p>
            <a:r>
              <a:rPr lang="en-US" dirty="0" smtClean="0"/>
              <a:t>Covering foods also prevent splattering in the microwave</a:t>
            </a:r>
            <a:endParaRPr lang="en-US" dirty="0"/>
          </a:p>
        </p:txBody>
      </p:sp>
      <p:pic>
        <p:nvPicPr>
          <p:cNvPr id="6" name="Picture 5" descr="l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03310" y="3347465"/>
            <a:ext cx="3108579" cy="1895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1300" y="4038600"/>
            <a:ext cx="3276600" cy="222857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Appropriate Covers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Plastic wrap</a:t>
            </a:r>
          </a:p>
          <a:p>
            <a:r>
              <a:rPr lang="en-US" dirty="0" smtClean="0"/>
              <a:t>Paper towel</a:t>
            </a:r>
          </a:p>
          <a:p>
            <a:r>
              <a:rPr lang="en-US" dirty="0" smtClean="0"/>
              <a:t>Wax paper</a:t>
            </a:r>
          </a:p>
          <a:p>
            <a:r>
              <a:rPr lang="en-US" smtClean="0"/>
              <a:t>Plastic Lid</a:t>
            </a:r>
            <a:endParaRPr lang="en-US" dirty="0"/>
          </a:p>
        </p:txBody>
      </p:sp>
      <p:pic>
        <p:nvPicPr>
          <p:cNvPr id="4" name="Picture 3" descr="paper tow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2895600"/>
            <a:ext cx="2143125" cy="2143125"/>
          </a:xfrm>
          <a:prstGeom prst="rect">
            <a:avLst/>
          </a:prstGeom>
        </p:spPr>
      </p:pic>
      <p:pic>
        <p:nvPicPr>
          <p:cNvPr id="5" name="Picture 4" descr="wax pap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1447800"/>
            <a:ext cx="2619375" cy="1743075"/>
          </a:xfrm>
          <a:prstGeom prst="rect">
            <a:avLst/>
          </a:prstGeom>
        </p:spPr>
      </p:pic>
      <p:pic>
        <p:nvPicPr>
          <p:cNvPr id="6" name="Picture 5" descr="plasti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76800" y="4495800"/>
            <a:ext cx="2143125" cy="2143125"/>
          </a:xfrm>
          <a:prstGeom prst="rect">
            <a:avLst/>
          </a:prstGeom>
        </p:spPr>
      </p:pic>
      <p:pic>
        <p:nvPicPr>
          <p:cNvPr id="7" name="Picture 6" descr="lid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24400" y="2971800"/>
            <a:ext cx="1909763" cy="190976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63</TotalTime>
  <Words>189</Words>
  <Application>Microsoft Office PowerPoint</Application>
  <PresentationFormat>On-screen Show (4:3)</PresentationFormat>
  <Paragraphs>53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Theme2</vt:lpstr>
      <vt:lpstr>Microwaves</vt:lpstr>
      <vt:lpstr>Microwaves are attracted to 3 things</vt:lpstr>
      <vt:lpstr>PowerPoint Presentation</vt:lpstr>
      <vt:lpstr>How Does a Microwave Work?</vt:lpstr>
      <vt:lpstr>How Microwaves Cook</vt:lpstr>
      <vt:lpstr>Cooking Containers</vt:lpstr>
      <vt:lpstr>Cooking Containers</vt:lpstr>
      <vt:lpstr>Covering Food</vt:lpstr>
      <vt:lpstr>Appropriate Covers</vt:lpstr>
      <vt:lpstr>Even Cooking</vt:lpstr>
      <vt:lpstr>PowerPoint Presentation</vt:lpstr>
      <vt:lpstr>Microwave cooking does NOT brown foods or give a crisp crust </vt:lpstr>
      <vt:lpstr>Preventing Burns</vt:lpstr>
      <vt:lpstr>Microwave Precautions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Microwaves</dc:title>
  <dc:creator>Becca</dc:creator>
  <cp:lastModifiedBy>DSD</cp:lastModifiedBy>
  <cp:revision>9</cp:revision>
  <dcterms:created xsi:type="dcterms:W3CDTF">2013-08-21T17:28:24Z</dcterms:created>
  <dcterms:modified xsi:type="dcterms:W3CDTF">2014-10-01T17:01:14Z</dcterms:modified>
</cp:coreProperties>
</file>