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99" r:id="rId3"/>
    <p:sldId id="270" r:id="rId4"/>
    <p:sldId id="300" r:id="rId5"/>
    <p:sldId id="267" r:id="rId6"/>
    <p:sldId id="301" r:id="rId7"/>
    <p:sldId id="302" r:id="rId8"/>
    <p:sldId id="303" r:id="rId9"/>
    <p:sldId id="304" r:id="rId10"/>
    <p:sldId id="305" r:id="rId11"/>
    <p:sldId id="306" r:id="rId12"/>
    <p:sldId id="298" r:id="rId13"/>
    <p:sldId id="307" r:id="rId14"/>
    <p:sldId id="272" r:id="rId15"/>
    <p:sldId id="308" r:id="rId16"/>
    <p:sldId id="309" r:id="rId17"/>
    <p:sldId id="310" r:id="rId18"/>
    <p:sldId id="311" r:id="rId19"/>
    <p:sldId id="312" r:id="rId20"/>
    <p:sldId id="313" r:id="rId21"/>
    <p:sldId id="279" r:id="rId22"/>
    <p:sldId id="293" r:id="rId23"/>
    <p:sldId id="294" r:id="rId24"/>
    <p:sldId id="288" r:id="rId25"/>
    <p:sldId id="289" r:id="rId26"/>
    <p:sldId id="296" r:id="rId27"/>
    <p:sldId id="291" r:id="rId28"/>
    <p:sldId id="292" r:id="rId29"/>
    <p:sldId id="314" r:id="rId30"/>
    <p:sldId id="315" r:id="rId31"/>
    <p:sldId id="316" r:id="rId32"/>
    <p:sldId id="317" r:id="rId33"/>
    <p:sldId id="318" r:id="rId34"/>
    <p:sldId id="321" r:id="rId35"/>
    <p:sldId id="319" r:id="rId36"/>
    <p:sldId id="320" r:id="rId37"/>
    <p:sldId id="271" r:id="rId38"/>
    <p:sldId id="322" r:id="rId39"/>
    <p:sldId id="27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1" d="100"/>
          <a:sy n="61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932D4DB-6E25-4E65-B606-462A9490B0D6}" type="datetimeFigureOut">
              <a:rPr lang="en-US" smtClean="0"/>
              <a:pPr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7E567C-DC14-4394-A2D7-961E117086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imgres?q=pancake+turner&amp;hl=en&amp;biw=1920&amp;bih=985&amp;tbm=isch&amp;tbnid=FDuBrWrCurdE4M:&amp;imgrefurl=http://www.goodcook.com/pancakecreator/cooks'-tools/cooking-utensils/classic-chrome-pancake-turner-12-p-362.html&amp;docid=JhB7BjdOLZVGzM&amp;imgurl=http://www.goodcook.com/images/25734_A_520.jpg&amp;w=520&amp;h=370&amp;ei=hF0mUuKmLcqdjALwioGwCQ&amp;zoom=1&amp;ved=1t:3588,r:8,s:0,i:112&amp;iact=rc&amp;page=1&amp;tbnh=182&amp;tbnw=231&amp;start=0&amp;ndsp=37&amp;tx=97&amp;ty=1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imgres?q=rolling+pin&amp;hl=en&amp;biw=1920&amp;bih=985&amp;tbm=isch&amp;tbnid=R8bFNDRzzE97zM:&amp;imgrefurl=http://www.amaco.com/shop/product-779-hardwood-rolling-pins.html&amp;docid=fBI0FPgoevzL0M&amp;imgurl=http://www.amaco.com/prodImages/779lg.jpg&amp;w=500&amp;h=201&amp;ei=R14mUrOVBsmWiQKn6oFw&amp;zoom=1&amp;ved=1t:3588,r:29,s:0,i:183&amp;iact=rc&amp;page=2&amp;tbnh=137&amp;tbnw=322&amp;start=29&amp;ndsp=46&amp;tx=217&amp;ty=6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wire+whisk&amp;source=images&amp;cd=&amp;cad=rja&amp;docid=s0yYxaVSfkPxmM&amp;tbnid=SGw9YqTQh_ZXKM:&amp;ved=0CAUQjRw&amp;url=http://www.bekahkates.com/modules/cart/products.php/keys/kuhn/page/1/id/24081/name/KuhnRikonBalloonWireWhisk12&amp;ei=s14mUvGrFqiziQK0hoGwAw&amp;bvm=bv.51495398,d.cGE&amp;psig=AFQjCNEycpwj_LBtnwp0eiiil3qxIHMSpQ&amp;ust=137833271808999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imgres?q=strainer&amp;hl=en&amp;biw=1920&amp;bih=985&amp;tbm=isch&amp;tbnid=BR2WYVPhkdZQSM:&amp;imgrefurl=http://www.cookingfor.us/catalog/-c-161_163_190.html&amp;docid=iYy5vQKFRSd2kM&amp;imgurl=http://www.cookingfor.us/catalog/images/OXO%20SteeL%2058891%206-Inch%20Strainer.jpg&amp;w=280&amp;h=280&amp;ei=-V4mUvveG6iYiQLEnoCACA&amp;zoom=1&amp;ved=1t:3588,r:6,s:0,i:10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url?sa=i&amp;rct=j&amp;q=meat%20thermometer&amp;source=images&amp;cd=&amp;cad=rja&amp;docid=8FHQ_-nhjXFFPM&amp;tbnid=4FUZ1uydGRsNBM:&amp;ved=0CAUQjRw&amp;url=http://domesticdivalifestyle.com/tag/thermometer/&amp;ei=ZV8mUsD9FeGuiQK75YDYCQ&amp;bvm=bv.51495398,d.cGE&amp;psig=AFQjCNF4CjmTBhcLNR00bP9kJtlJO84fYA&amp;ust=1378332875409249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imgres?q=paring+knife&amp;hl=en&amp;biw=1920&amp;bih=985&amp;tbm=isch&amp;tbnid=8H4N0tyWwVThbM:&amp;imgrefurl=http://www.chefscatalog.com/product/24318-wusthof-classic-paring-knife.aspx&amp;docid=m6Jck2Zngm0iOM&amp;imgurl=http://www.chefscatalog.com/img/products/285x285/24318_285.jpg&amp;w=285&amp;h=285&amp;ei=zlgmUrWoIYaOigKKxIGYDA&amp;zoom=1&amp;ved=1t:3588,r:5,s:0,i:103&amp;iact=rc&amp;page=1&amp;tbnh=190&amp;tbnw=217&amp;start=0&amp;ndsp=33&amp;tx=114&amp;ty=11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imgres?q=rubber+scraper&amp;hl=en&amp;biw=1920&amp;bih=985&amp;tbm=isch&amp;tbnid=QFf3Qeyo_9ylYM:&amp;imgrefurl=http://www.foodservicewarehouse.com/kitchen/rubber-silicone-spatulas/c1877.aspx&amp;docid=AaHB9MNrYYxjsM&amp;imgurl=http://img0.foodservicewarehouse.com/Prd/200SQ/BrowneHalco_71782.jpg&amp;w=200&amp;h=200&amp;ei=jF8mUo3EMOfJigKR94HIDw&amp;zoom=1&amp;ved=1t:3588,r:32,s:0,i:192&amp;iact=rc&amp;page=1&amp;tbnh=160&amp;tbnw=160&amp;start=0&amp;ndsp=36&amp;tx=47&amp;ty=92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m/imgres?q=tongs&amp;start=80&amp;hl=en&amp;biw=1920&amp;bih=985&amp;tbm=isch&amp;tbnid=c3k6UejJVNH0MM:&amp;imgrefurl=http://www.messermeister.com/Tongs/&amp;docid=l8ZAnuydc0NJhM&amp;imgurl=http://www.messermeister.com/images/T/12%20Inch%20Tong%20copy.jpg&amp;w=707&amp;h=200&amp;ei=mmMmUtjjO4asigLG1YC4Bg&amp;zoom=1&amp;ved=1t:3588,r:8,s:100,i:28&amp;iact=rc&amp;page=3&amp;tbnh=119&amp;tbnw=310&amp;ndsp=45&amp;tx=167&amp;ty=45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bread%20knife&amp;source=images&amp;cd=&amp;cad=rja&amp;docid=cMQkSfh1oiQP3M&amp;tbnid=Rlnrf7o2b215fM:&amp;ved=0CAUQjRw&amp;url=http://www.sabatier-shop.com/kitchen-knives_9_proxus_bread-knife-8-in__8888pai21poa.html&amp;ei=wlkmUrfHBaSXigKvk4HAAg&amp;bvm=bv.51495398,d.cGE&amp;psig=AFQjCNH478sx7XzdvxXWmGlL6xt9fNCzIg&amp;ust=137833142492011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imgres?q=wooden+spoon&amp;start=173&amp;hl=en&amp;biw=1920&amp;bih=985&amp;tbm=isch&amp;tbnid=480oxH-3AaO0HM:&amp;imgrefurl=http://www.foodservicewarehouse.com/restaurant-equipment-supply-marketing-articles/restaurant-equipment-supplies-advice/wooden-spoons-101/c32526.aspx&amp;docid=2dbusxIrw9bnmM&amp;imgurl=http://img.foodservicewarehouse.com/education/images/WoodenSpoons101.gif&amp;w=285&amp;h=195&amp;ei=HWAmUrv4JOTAiwLgl4GYBQ&amp;zoom=1&amp;ved=1t:3588,r:78,s:100,i:238&amp;iact=rc&amp;page=5&amp;tbnh=156&amp;tbnw=228&amp;ndsp=49&amp;tx=120&amp;ty=8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oven+thermometer&amp;source=images&amp;cd=&amp;cad=rja&amp;docid=APZ_5U-gUgljuM&amp;tbnid=E4j7lVDC92VOuM:&amp;ved=0CAUQjRw&amp;url=http://www.sweetbakingsupply.com/oven-thermometer-p-4774.html&amp;ei=41smUp7iEeKCiwLQpYCYCQ&amp;bvm=bv.51495398,d.cGE&amp;psig=AFQjCNFzQ8vwyzeTZaU4xiFPLJq7tlaRUA&amp;ust=13783319935442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q=slotted+spoon&amp;hl=en&amp;biw=1920&amp;bih=985&amp;tbm=isch&amp;tbnid=6lqKSMGHctPSRM:&amp;imgrefurl=http://www.knifecenter.com/item/MM900310/messermeister-nylon-tools-12-inch-slotted-spoon&amp;docid=MeizYt9j35uDcM&amp;imgurl=http://images.knifecenter.com/thumb/1500x1500/knifecenter/messerm/images/900-310.jpg&amp;w=1429&amp;h=775&amp;ei=VVwmUvqXG6TtigKK9YGoBg&amp;zoom=1&amp;ved=1t:3588,r:11,s:0,i:121&amp;iact=rc&amp;page=1&amp;tbnh=165&amp;tbnw=305&amp;start=0&amp;ndsp=38&amp;tx=126&amp;ty=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imgres?q=vegetable+peeler&amp;hl=en&amp;biw=1920&amp;bih=985&amp;tbm=isch&amp;tbnid=pdKgzvyhnP1kQM:&amp;imgrefurl=http://www.ebay.com/bhp/ekco-peeler&amp;docid=OhxdmWpc9uj6MM&amp;imgurl=http://i.ebayimg.com/00/s/NjAwWDYwMA==/z/NDkAAMXQLw1R2xzu/$T2eC16hHJHkFFl6yPzoYBR2)ztz0Nw~~60_35.JPG?set_id=880000500F&amp;w=300&amp;h=300&amp;ei=fFwmUsKFBIKhigKGwYCwCw&amp;zoom=1&amp;ved=1t:3588,r:95,s:0,i:381&amp;iact=rc&amp;page=3&amp;tbnh=181&amp;tbnw=181&amp;start=86&amp;ndsp=45&amp;tx=98&amp;ty=10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chefs+knife&amp;source=images&amp;cd=&amp;cad=rja&amp;docid=qdq_vKKJo-gWBM&amp;tbnid=n9jkC0gljSy_2M:&amp;ved=0CAUQjRw&amp;url=http://nazizombiesplus.wikia.com/wiki/File:Kitchen-classics-chefs-knife-59kcz-full-1.jpg&amp;ei=S1kmUqywA6fDigKz54DQDQ&amp;bvm=bv.51495398,d.cGE&amp;psig=AFQjCNEF63xepyvMKzB5YzIXR56dxkyfyA&amp;ust=1378331332451162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imgres?q=ladle&amp;hl=en&amp;biw=1920&amp;bih=985&amp;tbm=isch&amp;tbnid=HybBfaUNzm60OM:&amp;imgrefurl=http://toolopaedia.com/ladle/&amp;docid=OxUiyxIGp1ythM&amp;imgurl=http://toolopaedia.com/wp-content/uploads/2012/11/ladle.jpg&amp;w=600&amp;h=479&amp;ei=wVwmUqObJIreigKLtYE4&amp;zoom=1&amp;ved=1t:3588,r:1,s:0,i:91&amp;iact=rc&amp;page=1&amp;tbnh=183&amp;tbnw=228&amp;start=0&amp;ndsp=33&amp;tx=101&amp;ty=1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6324600" cy="1066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Kitchen Equipment</a:t>
            </a:r>
            <a:endParaRPr lang="en-US" sz="4000" dirty="0"/>
          </a:p>
        </p:txBody>
      </p:sp>
      <p:pic>
        <p:nvPicPr>
          <p:cNvPr id="1026" name="Picture 2" descr="C:\Documents and Settings\mhall\My Documents\My Pictures\Microsoft Clip Organizer\j0427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00200"/>
            <a:ext cx="46482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 </a:t>
            </a:r>
            <a:r>
              <a:rPr lang="en-US" smtClean="0"/>
              <a:t>Pancake Turner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Lifts and turns flat foods such as pancakes, hamburgers, or cookies</a:t>
            </a:r>
            <a:endParaRPr lang="en-US" dirty="0"/>
          </a:p>
        </p:txBody>
      </p:sp>
      <p:pic>
        <p:nvPicPr>
          <p:cNvPr id="4" name="Picture 3" descr="http://t1.gstatic.com/images?q=tbn:ANd9GcT8-FtLa-qRn_iCzayqCqc2NsQyduI2sSM1dietTNzuIYVBmLN8:www.goodcook.com/images/25734_A_52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4271645" cy="3309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63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 Rolling Pin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rolling out dough for biscuits, cookies, or pies</a:t>
            </a:r>
            <a:endParaRPr lang="en-US" dirty="0"/>
          </a:p>
        </p:txBody>
      </p:sp>
      <p:pic>
        <p:nvPicPr>
          <p:cNvPr id="4" name="Picture 3" descr="http://t1.gstatic.com/images?q=tbn:ANd9GcQQlCoMsWo1Nr_Nk8ALWyTMyf2eW9oTUtzXXVZTvl8EsWldDdcs:www.amaco.com/prodImages/779lg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505199"/>
            <a:ext cx="4419600" cy="198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26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28600"/>
            <a:ext cx="8305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	 11. straight edge spatula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Used for leveling off ingredients or spreading frosting</a:t>
            </a:r>
            <a:endParaRPr lang="en-US" dirty="0"/>
          </a:p>
        </p:txBody>
      </p:sp>
      <p:pic>
        <p:nvPicPr>
          <p:cNvPr id="31748" name="Picture 4" descr="http://www.deglon.fr/images/spatu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743200"/>
            <a:ext cx="3200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 Wire whisk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Whips foods such as egg whites or whipping cream</a:t>
            </a:r>
            <a:endParaRPr lang="en-US" dirty="0"/>
          </a:p>
        </p:txBody>
      </p:sp>
      <p:pic>
        <p:nvPicPr>
          <p:cNvPr id="4" name="irc_mi" descr="http://t1.gstatic.com/images?q=tbn:ANd9GcRgU7Bsz8UiEAqyKb3IF9ScoN-7y6VmgbxrGO6UK08YQ_2wWb_d:https://secure.finishlinestudios.com/v3/clients/bekahkates_com/files/cart/products/24081/413ACKSJ6HL__SL500_AA300_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7180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9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 13. colander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Drains liquid from foods such as boiled potatoes</a:t>
            </a:r>
          </a:p>
          <a:p>
            <a:pPr marL="0" indent="0">
              <a:buNone/>
            </a:pPr>
            <a:r>
              <a:rPr lang="en-US" dirty="0" smtClean="0"/>
              <a:t> or cooked pasta</a:t>
            </a:r>
            <a:endParaRPr lang="en-US" dirty="0"/>
          </a:p>
        </p:txBody>
      </p:sp>
      <p:pic>
        <p:nvPicPr>
          <p:cNvPr id="56322" name="Picture 2" descr="http://www.fashionmonkeys.com/images/cola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121265"/>
            <a:ext cx="4343400" cy="278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 Strainer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Separates </a:t>
            </a:r>
            <a:r>
              <a:rPr lang="en-US" dirty="0" smtClean="0"/>
              <a:t>liquids from solids, or </a:t>
            </a:r>
            <a:r>
              <a:rPr lang="en-US" dirty="0" smtClean="0"/>
              <a:t>separates </a:t>
            </a:r>
            <a:r>
              <a:rPr lang="en-US" dirty="0" smtClean="0"/>
              <a:t>lumps from powdered sugar</a:t>
            </a:r>
            <a:endParaRPr lang="en-US" dirty="0"/>
          </a:p>
        </p:txBody>
      </p:sp>
      <p:pic>
        <p:nvPicPr>
          <p:cNvPr id="4" name="Picture 3" descr="http://t2.gstatic.com/images?q=tbn:ANd9GcRUc5kw9n0nDNAn6rzVMnmv4X3bwnobjP02n21BhXlj3mmliz7B:www.cookingfor.us/catalog/images/OXO%2520SteeL%252058891%25206-Inch%2520Strainer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3395662"/>
            <a:ext cx="4071937" cy="346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1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 Meat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internal temperature of meat</a:t>
            </a:r>
            <a:endParaRPr lang="en-US" dirty="0"/>
          </a:p>
        </p:txBody>
      </p:sp>
      <p:pic>
        <p:nvPicPr>
          <p:cNvPr id="4" name="irc_mi" descr="http://domesticdivalifestyle.com/wp-content/uploads/2011/09/traditional-meat-thermometer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28950"/>
            <a:ext cx="2674937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20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Paring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knife used to remove thin layer or peel from fruits and vegetables</a:t>
            </a:r>
            <a:endParaRPr lang="en-US" dirty="0"/>
          </a:p>
        </p:txBody>
      </p:sp>
      <p:pic>
        <p:nvPicPr>
          <p:cNvPr id="4" name="Picture 3" descr="http://t1.gstatic.com/images?q=tbn:ANd9GcQqGvUfXHvknzVdRHKgJth3urdFnuJm75th8aegYNsBhpXwCPBUOA:www.chefscatalog.com/img/products/285x285/24318_285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81312"/>
            <a:ext cx="3290887" cy="2986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2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 Rubber Scraper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Scrapes inside of bowls or jars</a:t>
            </a:r>
            <a:endParaRPr lang="en-US" dirty="0"/>
          </a:p>
        </p:txBody>
      </p:sp>
      <p:pic>
        <p:nvPicPr>
          <p:cNvPr id="4" name="Picture 3" descr="http://t3.gstatic.com/images?q=tbn:ANd9GcTmNmeejr9sYSSPkaiDd0KtF4R_EGGVFQJ0CBPsnjEiZTNiWxUZ:img0.foodservicewarehouse.com/Prd/200SQ/BrowneHalco_7178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438400"/>
            <a:ext cx="4086225" cy="2867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1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 Tongs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Grips and lifts foods</a:t>
            </a:r>
            <a:endParaRPr lang="en-US" dirty="0"/>
          </a:p>
        </p:txBody>
      </p:sp>
      <p:pic>
        <p:nvPicPr>
          <p:cNvPr id="4" name="Picture 3" descr="http://t2.gstatic.com/images?q=tbn:ANd9GcSKp72Codzoxynwule4TZGcbm5EWfWFozFOCXN6xUguWEGtUfysNg:www.messermeister.com/images/T/12%2520Inch%2520Tong%2520copy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4444682" cy="226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74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Bread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serrated blade to cut bread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rc_mi" descr="http://www.sabatier-k.com/client/gfx/photos/produit/34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0"/>
            <a:ext cx="408940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07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 Wooden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cooking on the stove top</a:t>
            </a:r>
            <a:endParaRPr lang="en-US" dirty="0"/>
          </a:p>
        </p:txBody>
      </p:sp>
      <p:pic>
        <p:nvPicPr>
          <p:cNvPr id="4" name="Picture 3" descr="http://t0.gstatic.com/images?q=tbn:ANd9GcTt0kwQ93281OCLELrvf9BDcdALNEjFoNEu3623j00lpwTmXuiW:img.foodservicewarehouse.com/education/images/WoodenSpoons101.gi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19400"/>
            <a:ext cx="3733800" cy="2505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6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KitchenAid</a:t>
            </a:r>
            <a:r>
              <a:rPr lang="en-US" dirty="0" smtClean="0"/>
              <a:t> Mixer</a:t>
            </a:r>
            <a:endParaRPr lang="en-US" dirty="0"/>
          </a:p>
        </p:txBody>
      </p:sp>
      <p:pic>
        <p:nvPicPr>
          <p:cNvPr id="4" name="Content Placeholder 3" descr="st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2938463" cy="293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Mixer</a:t>
            </a:r>
            <a:endParaRPr lang="en-US" dirty="0"/>
          </a:p>
        </p:txBody>
      </p:sp>
      <p:pic>
        <p:nvPicPr>
          <p:cNvPr id="4" name="Content Placeholder 3" descr="handmix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5137" y="2961481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Blender</a:t>
            </a:r>
            <a:endParaRPr lang="en-US" dirty="0"/>
          </a:p>
        </p:txBody>
      </p:sp>
      <p:pic>
        <p:nvPicPr>
          <p:cNvPr id="4" name="Content Placeholder 3" descr="blen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5137" y="2961481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Measuring Cup</a:t>
            </a:r>
            <a:endParaRPr lang="en-US" dirty="0"/>
          </a:p>
        </p:txBody>
      </p:sp>
      <p:pic>
        <p:nvPicPr>
          <p:cNvPr id="4" name="Content Placeholder 3" descr="liqu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5137" y="2961481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Measuring Cups</a:t>
            </a:r>
            <a:endParaRPr lang="en-US" dirty="0"/>
          </a:p>
        </p:txBody>
      </p:sp>
      <p:pic>
        <p:nvPicPr>
          <p:cNvPr id="4" name="Content Placeholder 3" descr="d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2743200"/>
            <a:ext cx="2124075" cy="1685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Spoons</a:t>
            </a:r>
            <a:endParaRPr lang="en-US" dirty="0"/>
          </a:p>
        </p:txBody>
      </p:sp>
      <p:pic>
        <p:nvPicPr>
          <p:cNvPr id="4" name="Content Placeholder 3" descr="measuring sppo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9900" y="2966244"/>
            <a:ext cx="2133600" cy="213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Saucepan</a:t>
            </a:r>
            <a:endParaRPr lang="en-US" dirty="0"/>
          </a:p>
        </p:txBody>
      </p:sp>
      <p:pic>
        <p:nvPicPr>
          <p:cNvPr id="4" name="Content Placeholder 3" descr="suacp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5137" y="2961481"/>
            <a:ext cx="2143125" cy="2143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Frying Pan/Skillet</a:t>
            </a:r>
            <a:endParaRPr lang="en-US" dirty="0"/>
          </a:p>
        </p:txBody>
      </p:sp>
      <p:pic>
        <p:nvPicPr>
          <p:cNvPr id="4" name="Content Placeholder 3" descr="fry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52712" y="3228181"/>
            <a:ext cx="2847975" cy="1609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 Pan</a:t>
            </a:r>
            <a:endParaRPr lang="en-US" dirty="0"/>
          </a:p>
        </p:txBody>
      </p:sp>
      <p:pic>
        <p:nvPicPr>
          <p:cNvPr id="1026" name="Picture 2" descr="C:\Users\vveigel\Pictures\pie p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81" y="1609725"/>
            <a:ext cx="4846638" cy="484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5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ecx.images-amazon.com/images/I/31QPXPJYJ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4762500" cy="4762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2.  cutting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Protects counter when cutting food.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Cake pans</a:t>
            </a:r>
            <a:endParaRPr lang="en-US" dirty="0"/>
          </a:p>
        </p:txBody>
      </p:sp>
      <p:pic>
        <p:nvPicPr>
          <p:cNvPr id="2050" name="Picture 2" descr="C:\Users\vveigel\Pictures\9x13 cake p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4" y="2590800"/>
            <a:ext cx="2671762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veigel\Pictures\square cake 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62" y="3490912"/>
            <a:ext cx="2843214" cy="28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veigel\Pictures\round cake 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10" y="1219200"/>
            <a:ext cx="28484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Cookie sheet</a:t>
            </a:r>
            <a:endParaRPr lang="en-US" dirty="0"/>
          </a:p>
        </p:txBody>
      </p:sp>
      <p:pic>
        <p:nvPicPr>
          <p:cNvPr id="3074" name="Picture 2" descr="C:\Users\vveigel\Pictures\cookie shee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471863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5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 roll pan</a:t>
            </a:r>
            <a:endParaRPr lang="en-US" dirty="0"/>
          </a:p>
        </p:txBody>
      </p:sp>
      <p:pic>
        <p:nvPicPr>
          <p:cNvPr id="4098" name="Picture 2" descr="C:\Users\vveigel\Pictures\jelly roll p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72" y="2590800"/>
            <a:ext cx="538333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1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Muffin tin</a:t>
            </a:r>
            <a:endParaRPr lang="en-US" dirty="0"/>
          </a:p>
        </p:txBody>
      </p:sp>
      <p:pic>
        <p:nvPicPr>
          <p:cNvPr id="5122" name="Picture 2" descr="C:\Users\vveigel\Pictures\muffin t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62200"/>
            <a:ext cx="5637043" cy="315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Loaf/bread pan</a:t>
            </a:r>
            <a:endParaRPr lang="en-US" dirty="0"/>
          </a:p>
        </p:txBody>
      </p:sp>
      <p:pic>
        <p:nvPicPr>
          <p:cNvPr id="8194" name="Picture 2" descr="C:\Users\vveigel\Pictures\bread pa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843462" cy="328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rack</a:t>
            </a:r>
            <a:endParaRPr lang="en-US" dirty="0"/>
          </a:p>
        </p:txBody>
      </p:sp>
      <p:pic>
        <p:nvPicPr>
          <p:cNvPr id="6146" name="Picture 2" descr="C:\Users\vveigel\Pictures\cooling rac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33600"/>
            <a:ext cx="4548187" cy="302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Casserole dish</a:t>
            </a:r>
            <a:endParaRPr lang="en-US" dirty="0"/>
          </a:p>
        </p:txBody>
      </p:sp>
      <p:pic>
        <p:nvPicPr>
          <p:cNvPr id="7170" name="Picture 2" descr="C:\Users\vveigel\Pictures\casserole dis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362200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29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 Grater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5298" name="Picture 2" descr="Cheese Gra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09800"/>
            <a:ext cx="2880909" cy="4095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Custard cups</a:t>
            </a:r>
            <a:endParaRPr lang="en-US" dirty="0"/>
          </a:p>
        </p:txBody>
      </p:sp>
      <p:pic>
        <p:nvPicPr>
          <p:cNvPr id="9218" name="Picture 2" descr="C:\Users\vveigel\Pictures\custard cup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52600"/>
            <a:ext cx="3471862" cy="347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 Pot holders / oven mitt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0418" name="Picture 2" descr="http://ecx.images-amazon.com/images/I/41H8S7F8S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302432"/>
            <a:ext cx="3124200" cy="2955493"/>
          </a:xfrm>
          <a:prstGeom prst="rect">
            <a:avLst/>
          </a:prstGeom>
          <a:noFill/>
        </p:spPr>
      </p:pic>
      <p:pic>
        <p:nvPicPr>
          <p:cNvPr id="5" name="Picture 4" descr="oven mi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93476">
            <a:off x="4177272" y="3617148"/>
            <a:ext cx="2790825" cy="163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 Oven Thermometer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Measures the internal temperature of the oven</a:t>
            </a:r>
            <a:endParaRPr lang="en-US" dirty="0"/>
          </a:p>
        </p:txBody>
      </p:sp>
      <p:pic>
        <p:nvPicPr>
          <p:cNvPr id="4" name="irc_mi" descr="http://www.sweetbakingsupply.com/images/oven%20thermometer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52750"/>
            <a:ext cx="2743200" cy="2457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1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	 4.  Pastry Blender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r>
              <a:rPr lang="en-US" dirty="0" smtClean="0"/>
              <a:t>Cuts shortening into dry ingredients when </a:t>
            </a:r>
          </a:p>
          <a:p>
            <a:pPr marL="0" indent="0">
              <a:buNone/>
            </a:pPr>
            <a:r>
              <a:rPr lang="en-US" dirty="0" smtClean="0"/>
              <a:t>making pies and biscuits</a:t>
            </a:r>
            <a:endParaRPr lang="en-US" dirty="0"/>
          </a:p>
        </p:txBody>
      </p:sp>
      <p:pic>
        <p:nvPicPr>
          <p:cNvPr id="51204" name="Picture 4" descr="http://www.kitchenfantasy.com/images/M440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58639"/>
            <a:ext cx="2971800" cy="2652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 Slotted Spoon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Strains liquid from foods while serving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t2.gstatic.com/images?q=tbn:ANd9GcTOGy0jlE1d0S_t4WPlApGkD6jedabiLrN9UWv4Bm0QkJiOStR-:images.knifecenter.com/thumb/1500x1500/knifecenter/messerm/images/900-31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076257"/>
            <a:ext cx="3395662" cy="2181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05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 Vegetable Peeler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Removes outer peel from fruits and vegetables</a:t>
            </a:r>
          </a:p>
          <a:p>
            <a:endParaRPr lang="en-US" dirty="0"/>
          </a:p>
        </p:txBody>
      </p:sp>
      <p:pic>
        <p:nvPicPr>
          <p:cNvPr id="4" name="Picture 3" descr="http://t0.gstatic.com/images?q=tbn:ANd9GcRCiZqUxXP8HqI9BNZ2GNXriURwN2WBRLO9lG_fPRZI-I-MwUtn:i.ebayimg.com/00/s/NjAwWDYwMA%3D%3D/z/NDkAAMXQLw1R2xzu/%24T2eC16hHJHkFFl6yPzoYBR2)ztz0Nw~~60_35.JPG%3Fset_id%3D880000500F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14662"/>
            <a:ext cx="2624137" cy="2243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4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 Chef’s Knife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triangular blade used for slicing, chopping, dicing, and mincing</a:t>
            </a:r>
          </a:p>
          <a:p>
            <a:endParaRPr lang="en-US" dirty="0"/>
          </a:p>
        </p:txBody>
      </p:sp>
      <p:pic>
        <p:nvPicPr>
          <p:cNvPr id="4" name="irc_mi" descr="http://t0.gstatic.com/images?q=tbn:ANd9GcQwdcZbRJl61cwnBuvBv3liM93SU-7qOQFmWvL8HYkUV8LSbGhD:images2.wikia.nocookie.net/__cb20130326063135/nazizombiesplus/images/9/90/Kitchen-classics-chefs-knife-59kcz-full-1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28950"/>
            <a:ext cx="3603307" cy="2381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0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 Ladle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bowl on a long handle used for dipping soups, punch, or other liquids</a:t>
            </a:r>
            <a:endParaRPr lang="en-US" dirty="0"/>
          </a:p>
        </p:txBody>
      </p:sp>
      <p:pic>
        <p:nvPicPr>
          <p:cNvPr id="4" name="Picture 3" descr="http://t1.gstatic.com/images?q=tbn:ANd9GcSGuDaDWdr4It1CsaHzRumu5CVGlYDiKMsaFdWYNOOgKUncGP6m3w:toolopaedia.com/wp-content/uploads/2012/11/ladle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09582"/>
            <a:ext cx="2886075" cy="262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1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243</TotalTime>
  <Words>265</Words>
  <Application>Microsoft Office PowerPoint</Application>
  <PresentationFormat>On-screen Show (4:3)</PresentationFormat>
  <Paragraphs>60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Opulent</vt:lpstr>
      <vt:lpstr>Kitchen Equipment</vt:lpstr>
      <vt:lpstr>1.  Bread Knife</vt:lpstr>
      <vt:lpstr> 2.  cutting board</vt:lpstr>
      <vt:lpstr>3.  Oven Thermometer</vt:lpstr>
      <vt:lpstr>  4.  Pastry Blender</vt:lpstr>
      <vt:lpstr>5.  Slotted Spoon</vt:lpstr>
      <vt:lpstr>6.  Vegetable Peeler</vt:lpstr>
      <vt:lpstr>7.  Chef’s Knife</vt:lpstr>
      <vt:lpstr>8.  Ladle</vt:lpstr>
      <vt:lpstr>9.  Pancake Turner</vt:lpstr>
      <vt:lpstr>10.  Rolling Pin</vt:lpstr>
      <vt:lpstr>  11. straight edge spatula</vt:lpstr>
      <vt:lpstr>12.  Wire whisk</vt:lpstr>
      <vt:lpstr>  13. colander</vt:lpstr>
      <vt:lpstr>14.  Strainer</vt:lpstr>
      <vt:lpstr>15.  Meat thermometer</vt:lpstr>
      <vt:lpstr>16. Paring knife</vt:lpstr>
      <vt:lpstr>17.  Rubber Scraper</vt:lpstr>
      <vt:lpstr>18.  Tongs</vt:lpstr>
      <vt:lpstr>19.  Wooden spoon</vt:lpstr>
      <vt:lpstr>KitchenAid Mixer</vt:lpstr>
      <vt:lpstr>Hand Mixer</vt:lpstr>
      <vt:lpstr>Blender</vt:lpstr>
      <vt:lpstr>Liquid Measuring Cup</vt:lpstr>
      <vt:lpstr>Dry Measuring Cups</vt:lpstr>
      <vt:lpstr>Measuring Spoons</vt:lpstr>
      <vt:lpstr>Saucepan</vt:lpstr>
      <vt:lpstr>Frying Pan/Skillet</vt:lpstr>
      <vt:lpstr>Pie Pan</vt:lpstr>
      <vt:lpstr>Cake pans</vt:lpstr>
      <vt:lpstr>Cookie sheet</vt:lpstr>
      <vt:lpstr>Jelly roll pan</vt:lpstr>
      <vt:lpstr>Muffin tin</vt:lpstr>
      <vt:lpstr>Loaf/bread pan</vt:lpstr>
      <vt:lpstr>Cooling rack</vt:lpstr>
      <vt:lpstr>Casserole dish</vt:lpstr>
      <vt:lpstr>  Grater</vt:lpstr>
      <vt:lpstr>Custard cups</vt:lpstr>
      <vt:lpstr>  Pot holders / oven mitt</vt:lpstr>
    </vt:vector>
  </TitlesOfParts>
  <Company>Davis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Kitchen Equipment</dc:title>
  <dc:creator>mhall</dc:creator>
  <cp:lastModifiedBy>DSD</cp:lastModifiedBy>
  <cp:revision>47</cp:revision>
  <dcterms:created xsi:type="dcterms:W3CDTF">2008-01-25T16:17:24Z</dcterms:created>
  <dcterms:modified xsi:type="dcterms:W3CDTF">2014-01-28T16:10:28Z</dcterms:modified>
</cp:coreProperties>
</file>