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7" r:id="rId3"/>
    <p:sldId id="278" r:id="rId4"/>
    <p:sldId id="270" r:id="rId5"/>
    <p:sldId id="279" r:id="rId6"/>
    <p:sldId id="280" r:id="rId7"/>
    <p:sldId id="273" r:id="rId8"/>
    <p:sldId id="282" r:id="rId9"/>
    <p:sldId id="267" r:id="rId10"/>
    <p:sldId id="283" r:id="rId11"/>
    <p:sldId id="298" r:id="rId12"/>
    <p:sldId id="285" r:id="rId13"/>
    <p:sldId id="286" r:id="rId14"/>
    <p:sldId id="272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71" r:id="rId26"/>
    <p:sldId id="297" r:id="rId27"/>
    <p:sldId id="276" r:id="rId28"/>
    <p:sldId id="259" r:id="rId29"/>
    <p:sldId id="299" r:id="rId30"/>
    <p:sldId id="301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4660"/>
  </p:normalViewPr>
  <p:slideViewPr>
    <p:cSldViewPr>
      <p:cViewPr varScale="1">
        <p:scale>
          <a:sx n="111" d="100"/>
          <a:sy n="111" d="100"/>
        </p:scale>
        <p:origin x="-16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932D4DB-6E25-4E65-B606-462A9490B0D6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C7E567C-DC14-4394-A2D7-961E11708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32D4DB-6E25-4E65-B606-462A9490B0D6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7E567C-DC14-4394-A2D7-961E11708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932D4DB-6E25-4E65-B606-462A9490B0D6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C7E567C-DC14-4394-A2D7-961E11708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32D4DB-6E25-4E65-B606-462A9490B0D6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7E567C-DC14-4394-A2D7-961E11708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932D4DB-6E25-4E65-B606-462A9490B0D6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C7E567C-DC14-4394-A2D7-961E11708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32D4DB-6E25-4E65-B606-462A9490B0D6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7E567C-DC14-4394-A2D7-961E11708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32D4DB-6E25-4E65-B606-462A9490B0D6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7E567C-DC14-4394-A2D7-961E11708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32D4DB-6E25-4E65-B606-462A9490B0D6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7E567C-DC14-4394-A2D7-961E11708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932D4DB-6E25-4E65-B606-462A9490B0D6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7E567C-DC14-4394-A2D7-961E11708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32D4DB-6E25-4E65-B606-462A9490B0D6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7E567C-DC14-4394-A2D7-961E11708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32D4DB-6E25-4E65-B606-462A9490B0D6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7E567C-DC14-4394-A2D7-961E117086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932D4DB-6E25-4E65-B606-462A9490B0D6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C7E567C-DC14-4394-A2D7-961E11708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6324600" cy="1066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Kitchen Equipment</a:t>
            </a:r>
            <a:endParaRPr lang="en-US" sz="4000" dirty="0"/>
          </a:p>
        </p:txBody>
      </p:sp>
      <p:pic>
        <p:nvPicPr>
          <p:cNvPr id="1026" name="Picture 2" descr="C:\Documents and Settings\mhall\My Documents\My Pictures\Microsoft Clip Organizer\j04276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600200"/>
            <a:ext cx="4648200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Wire Whisk – </a:t>
            </a:r>
            <a:r>
              <a:rPr lang="en-US" dirty="0" smtClean="0">
                <a:solidFill>
                  <a:schemeClr val="tx1"/>
                </a:solidFill>
              </a:rPr>
              <a:t>Used to blend food items together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Content Placeholder 3" descr="wire whis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2209800"/>
            <a:ext cx="2133600" cy="2133600"/>
          </a:xfrm>
        </p:spPr>
      </p:pic>
      <p:pic>
        <p:nvPicPr>
          <p:cNvPr id="5" name="Picture 4" descr="whis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62312" y="2557462"/>
            <a:ext cx="2619375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228600"/>
            <a:ext cx="8305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	 Metal or straight edge spatula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066800"/>
          </a:xfrm>
        </p:spPr>
        <p:txBody>
          <a:bodyPr/>
          <a:lstStyle/>
          <a:p>
            <a:r>
              <a:rPr lang="en-US" dirty="0" smtClean="0"/>
              <a:t>Level-off ingredients when measuring, and spreading frosting</a:t>
            </a:r>
            <a:endParaRPr lang="en-US" dirty="0"/>
          </a:p>
        </p:txBody>
      </p:sp>
      <p:pic>
        <p:nvPicPr>
          <p:cNvPr id="31748" name="Picture 4" descr="http://www.deglon.fr/images/spatu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667000"/>
            <a:ext cx="3200400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Turner – </a:t>
            </a:r>
            <a:r>
              <a:rPr lang="en-US" dirty="0" smtClean="0">
                <a:solidFill>
                  <a:schemeClr val="tx1"/>
                </a:solidFill>
              </a:rPr>
              <a:t>Used to lift or turn food items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Content Placeholder 5" descr="turn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2438400"/>
            <a:ext cx="2143125" cy="2143125"/>
          </a:xfrm>
        </p:spPr>
      </p:pic>
      <p:pic>
        <p:nvPicPr>
          <p:cNvPr id="7" name="Picture 6" descr="metal turn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8400" y="1447800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6611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Rubber Scraper – </a:t>
            </a:r>
            <a:r>
              <a:rPr lang="en-US" dirty="0" smtClean="0">
                <a:solidFill>
                  <a:schemeClr val="tx1"/>
                </a:solidFill>
              </a:rPr>
              <a:t>Used to scrape food out of bowls or jars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Content Placeholder 3" descr="scrap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2133600"/>
            <a:ext cx="2143125" cy="21431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	 colander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066800"/>
          </a:xfrm>
        </p:spPr>
        <p:txBody>
          <a:bodyPr/>
          <a:lstStyle/>
          <a:p>
            <a:r>
              <a:rPr lang="en-US" dirty="0" smtClean="0"/>
              <a:t>Drains liquid from cooked foods.</a:t>
            </a:r>
            <a:endParaRPr lang="en-US" dirty="0"/>
          </a:p>
        </p:txBody>
      </p:sp>
      <p:pic>
        <p:nvPicPr>
          <p:cNvPr id="56322" name="Picture 2" descr="http://www.fashionmonkeys.com/images/coland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438400"/>
            <a:ext cx="5410200" cy="34631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Tongs – </a:t>
            </a:r>
            <a:r>
              <a:rPr lang="en-US" dirty="0" smtClean="0">
                <a:solidFill>
                  <a:schemeClr val="tx1"/>
                </a:solidFill>
              </a:rPr>
              <a:t>Used to pick up or turn food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Content Placeholder 3" descr="downloa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33687" y="3113881"/>
            <a:ext cx="2486025" cy="18383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Liquid Measuring Cup – </a:t>
            </a:r>
            <a:r>
              <a:rPr lang="en-US" dirty="0" smtClean="0">
                <a:solidFill>
                  <a:schemeClr val="tx1"/>
                </a:solidFill>
              </a:rPr>
              <a:t>Used to Measure liquid ingredients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Content Placeholder 3" descr="liqui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05137" y="2961481"/>
            <a:ext cx="2143125" cy="21431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270760"/>
          </a:xfrm>
        </p:spPr>
        <p:txBody>
          <a:bodyPr>
            <a:normAutofit/>
          </a:bodyPr>
          <a:lstStyle/>
          <a:p>
            <a:r>
              <a:rPr lang="en-US" dirty="0" smtClean="0"/>
              <a:t>Dry Measuring Cup- </a:t>
            </a:r>
            <a:r>
              <a:rPr lang="en-US" dirty="0" smtClean="0">
                <a:solidFill>
                  <a:schemeClr val="tx1"/>
                </a:solidFill>
              </a:rPr>
              <a:t>Used to Measure dry or solid ingredients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Content Placeholder 3" descr="dr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2895600"/>
            <a:ext cx="2124075" cy="16859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Ladle – </a:t>
            </a:r>
            <a:r>
              <a:rPr lang="en-US" dirty="0" smtClean="0">
                <a:solidFill>
                  <a:schemeClr val="tx1"/>
                </a:solidFill>
              </a:rPr>
              <a:t>Used to dip liquids from a pot or punch bowl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Content Placeholder 3" descr="lad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67062" y="2780506"/>
            <a:ext cx="1819275" cy="25050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Saucepan – </a:t>
            </a:r>
            <a:r>
              <a:rPr lang="en-US" dirty="0" smtClean="0">
                <a:solidFill>
                  <a:schemeClr val="tx1"/>
                </a:solidFill>
              </a:rPr>
              <a:t>Used to cook soups or sauces on the stovetop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Content Placeholder 3" descr="suacpa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05137" y="2961481"/>
            <a:ext cx="2143125" cy="21431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Chefs Knife – </a:t>
            </a:r>
            <a:r>
              <a:rPr lang="en-US" dirty="0" smtClean="0">
                <a:solidFill>
                  <a:schemeClr val="tx1"/>
                </a:solidFill>
              </a:rPr>
              <a:t>Used to cut up food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Content Placeholder 3" descr="che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1524000"/>
            <a:ext cx="3852863" cy="38528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Frying Pan – </a:t>
            </a:r>
            <a:r>
              <a:rPr lang="en-US" dirty="0" smtClean="0">
                <a:solidFill>
                  <a:schemeClr val="tx1"/>
                </a:solidFill>
              </a:rPr>
              <a:t>Used for browning and frying foods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Content Placeholder 3" descr="fry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52712" y="3228181"/>
            <a:ext cx="2847975" cy="16097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89760"/>
          </a:xfrm>
        </p:spPr>
        <p:txBody>
          <a:bodyPr>
            <a:normAutofit/>
          </a:bodyPr>
          <a:lstStyle/>
          <a:p>
            <a:r>
              <a:rPr lang="en-US" dirty="0" smtClean="0"/>
              <a:t>Hand Mixer – </a:t>
            </a:r>
            <a:r>
              <a:rPr lang="en-US" dirty="0" smtClean="0">
                <a:solidFill>
                  <a:schemeClr val="tx1"/>
                </a:solidFill>
              </a:rPr>
              <a:t>used for beating or whipping foods.  Convenient for small jobs.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Content Placeholder 3" descr="handmix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05137" y="2961481"/>
            <a:ext cx="2143125" cy="21431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Blender – </a:t>
            </a:r>
            <a:r>
              <a:rPr lang="en-US" dirty="0" smtClean="0">
                <a:solidFill>
                  <a:schemeClr val="tx1"/>
                </a:solidFill>
              </a:rPr>
              <a:t>used to blend or </a:t>
            </a:r>
            <a:r>
              <a:rPr lang="en-US" dirty="0" err="1" smtClean="0">
                <a:solidFill>
                  <a:schemeClr val="tx1"/>
                </a:solidFill>
              </a:rPr>
              <a:t>liquEfy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foods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Content Placeholder 3" descr="blend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05137" y="2961481"/>
            <a:ext cx="2143125" cy="21431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Griddle – </a:t>
            </a:r>
            <a:r>
              <a:rPr lang="en-US" dirty="0" smtClean="0">
                <a:solidFill>
                  <a:schemeClr val="tx1"/>
                </a:solidFill>
              </a:rPr>
              <a:t>used to cook or fry foods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Content Placeholder 3" descr="griddl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1828800"/>
            <a:ext cx="3776663" cy="37766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118360"/>
          </a:xfrm>
        </p:spPr>
        <p:txBody>
          <a:bodyPr>
            <a:normAutofit/>
          </a:bodyPr>
          <a:lstStyle/>
          <a:p>
            <a:r>
              <a:rPr lang="en-US" dirty="0" smtClean="0"/>
              <a:t>Measuring Spoon – </a:t>
            </a:r>
            <a:r>
              <a:rPr lang="en-US" dirty="0" smtClean="0">
                <a:solidFill>
                  <a:schemeClr val="tx1"/>
                </a:solidFill>
              </a:rPr>
              <a:t>used to measure ingredients less than ¼ cup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Content Placeholder 3" descr="measuring sppo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09900" y="2966244"/>
            <a:ext cx="2133600" cy="2133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	 Grater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066800"/>
          </a:xfrm>
        </p:spPr>
        <p:txBody>
          <a:bodyPr/>
          <a:lstStyle/>
          <a:p>
            <a:r>
              <a:rPr lang="en-US" dirty="0" smtClean="0"/>
              <a:t>Grates and shreds vegetables and cheese.</a:t>
            </a:r>
            <a:endParaRPr lang="en-US" dirty="0"/>
          </a:p>
        </p:txBody>
      </p:sp>
      <p:pic>
        <p:nvPicPr>
          <p:cNvPr id="55298" name="Picture 2" descr="Cheese Grat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209800"/>
            <a:ext cx="2880909" cy="4095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042160"/>
          </a:xfrm>
        </p:spPr>
        <p:txBody>
          <a:bodyPr>
            <a:normAutofit/>
          </a:bodyPr>
          <a:lstStyle/>
          <a:p>
            <a:r>
              <a:rPr lang="en-US" dirty="0" smtClean="0"/>
              <a:t>Baster – </a:t>
            </a:r>
            <a:r>
              <a:rPr lang="en-US" dirty="0" smtClean="0">
                <a:solidFill>
                  <a:schemeClr val="tx1"/>
                </a:solidFill>
              </a:rPr>
              <a:t>Suctions up meat juices to squirt on meat to keep it moist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Content Placeholder 3" descr="bast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3733800"/>
            <a:ext cx="3940032" cy="23423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	 Pot holders / oven mitt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Protects hands when handling hot pans </a:t>
            </a:r>
            <a:r>
              <a:rPr lang="en-US" smtClean="0"/>
              <a:t>or dishes</a:t>
            </a:r>
            <a:endParaRPr lang="en-US" dirty="0"/>
          </a:p>
        </p:txBody>
      </p:sp>
      <p:pic>
        <p:nvPicPr>
          <p:cNvPr id="60418" name="Picture 2" descr="http://ecx.images-amazon.com/images/I/41H8S7F8SR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1" y="3302432"/>
            <a:ext cx="3124200" cy="2955493"/>
          </a:xfrm>
          <a:prstGeom prst="rect">
            <a:avLst/>
          </a:prstGeom>
          <a:noFill/>
        </p:spPr>
      </p:pic>
      <p:pic>
        <p:nvPicPr>
          <p:cNvPr id="5" name="Picture 4" descr="oven mit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7893476">
            <a:off x="4177272" y="3617148"/>
            <a:ext cx="2790825" cy="1638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	 Kitchen shears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066800"/>
          </a:xfrm>
        </p:spPr>
        <p:txBody>
          <a:bodyPr/>
          <a:lstStyle/>
          <a:p>
            <a:r>
              <a:rPr lang="en-US" dirty="0" smtClean="0"/>
              <a:t>Cutting dry food, trimming herbs, and cutting pastry</a:t>
            </a:r>
            <a:endParaRPr lang="en-US" dirty="0"/>
          </a:p>
        </p:txBody>
      </p:sp>
      <p:pic>
        <p:nvPicPr>
          <p:cNvPr id="29698" name="Picture 2" descr="Wüsthof-Trident® Kitchen Shea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476500"/>
            <a:ext cx="335280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Immersion Blender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Blends or </a:t>
            </a:r>
            <a:r>
              <a:rPr lang="en-US" dirty="0" err="1" smtClean="0"/>
              <a:t>liquifies</a:t>
            </a:r>
            <a:r>
              <a:rPr lang="en-US" dirty="0" smtClean="0"/>
              <a:t> food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immers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2438400"/>
            <a:ext cx="3133725" cy="3133725"/>
          </a:xfrm>
          <a:prstGeom prst="rect">
            <a:avLst/>
          </a:prstGeom>
        </p:spPr>
      </p:pic>
      <p:pic>
        <p:nvPicPr>
          <p:cNvPr id="5" name="Picture 4" descr="immersion blen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2362200"/>
            <a:ext cx="2476500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118360"/>
          </a:xfrm>
        </p:spPr>
        <p:txBody>
          <a:bodyPr>
            <a:normAutofit/>
          </a:bodyPr>
          <a:lstStyle/>
          <a:p>
            <a:r>
              <a:rPr lang="en-US" dirty="0" smtClean="0"/>
              <a:t>Paring Knife – </a:t>
            </a:r>
            <a:r>
              <a:rPr lang="en-US" dirty="0" smtClean="0">
                <a:solidFill>
                  <a:schemeClr val="tx1"/>
                </a:solidFill>
              </a:rPr>
              <a:t>Used to peel fruits and vegetables or for decorative cuts.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Content Placeholder 3" descr="par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2200" y="3657600"/>
            <a:ext cx="2619375" cy="17430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965960"/>
          </a:xfrm>
        </p:spPr>
        <p:txBody>
          <a:bodyPr>
            <a:normAutofit/>
          </a:bodyPr>
          <a:lstStyle/>
          <a:p>
            <a:r>
              <a:rPr lang="en-US" dirty="0" smtClean="0"/>
              <a:t>Scale – </a:t>
            </a:r>
            <a:r>
              <a:rPr lang="en-US" dirty="0" smtClean="0">
                <a:solidFill>
                  <a:schemeClr val="tx1"/>
                </a:solidFill>
              </a:rPr>
              <a:t>used to measure ingredients accurately by weighing them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514600"/>
            <a:ext cx="4168182" cy="4168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715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http://ecx.images-amazon.com/images/I/31QPXPJYJT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371600"/>
            <a:ext cx="4762500" cy="4762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	 cutting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066800"/>
          </a:xfrm>
        </p:spPr>
        <p:txBody>
          <a:bodyPr/>
          <a:lstStyle/>
          <a:p>
            <a:r>
              <a:rPr lang="en-US" dirty="0" smtClean="0"/>
              <a:t>Protects the counter surface when cutting food.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 Mixer – </a:t>
            </a:r>
            <a:r>
              <a:rPr lang="en-US" dirty="0" smtClean="0">
                <a:solidFill>
                  <a:schemeClr val="tx1"/>
                </a:solidFill>
              </a:rPr>
              <a:t>Used to mix food together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Content Placeholder 3" descr="sta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2133600"/>
            <a:ext cx="2938463" cy="29384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Food Processor – </a:t>
            </a:r>
            <a:r>
              <a:rPr lang="en-US" dirty="0" smtClean="0">
                <a:solidFill>
                  <a:schemeClr val="tx1"/>
                </a:solidFill>
              </a:rPr>
              <a:t>Finely chop up food quickly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Content Placeholder 3" descr="food processo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2286000"/>
            <a:ext cx="2971800" cy="2971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http://www.abccook.com/media/productimages/strainers/matfer/Nor8DBL/Norpr8Stainerdblme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133600"/>
            <a:ext cx="3886200" cy="3886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	 Strainer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066800"/>
          </a:xfrm>
        </p:spPr>
        <p:txBody>
          <a:bodyPr/>
          <a:lstStyle/>
          <a:p>
            <a:r>
              <a:rPr lang="en-US" dirty="0" smtClean="0"/>
              <a:t>Separates liquid from food (usually mesh and has smaller holes than a colander).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13560"/>
          </a:xfrm>
        </p:spPr>
        <p:txBody>
          <a:bodyPr>
            <a:normAutofit/>
          </a:bodyPr>
          <a:lstStyle/>
          <a:p>
            <a:r>
              <a:rPr lang="en-US" dirty="0" smtClean="0"/>
              <a:t>Meat Thermometer – </a:t>
            </a:r>
            <a:r>
              <a:rPr lang="en-US" dirty="0" smtClean="0">
                <a:solidFill>
                  <a:schemeClr val="tx1"/>
                </a:solidFill>
              </a:rPr>
              <a:t>Measures the internal temperature of meat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Content Placeholder 3" descr="meat thermomet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71787" y="3085306"/>
            <a:ext cx="2409825" cy="18954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	 Pastry Blender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066800"/>
          </a:xfrm>
        </p:spPr>
        <p:txBody>
          <a:bodyPr/>
          <a:lstStyle/>
          <a:p>
            <a:r>
              <a:rPr lang="en-US" dirty="0" smtClean="0"/>
              <a:t>Cuts shortening into dry ingredients</a:t>
            </a:r>
            <a:endParaRPr lang="en-US" dirty="0"/>
          </a:p>
        </p:txBody>
      </p:sp>
      <p:pic>
        <p:nvPicPr>
          <p:cNvPr id="51204" name="Picture 4" descr="http://www.kitchenfantasy.com/images/M440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514600"/>
            <a:ext cx="3581400" cy="31962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248</TotalTime>
  <Words>278</Words>
  <Application>Microsoft Office PowerPoint</Application>
  <PresentationFormat>On-screen Show (4:3)</PresentationFormat>
  <Paragraphs>39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Opulent</vt:lpstr>
      <vt:lpstr>Kitchen Equipment</vt:lpstr>
      <vt:lpstr>Chefs Knife – Used to cut up food</vt:lpstr>
      <vt:lpstr>Paring Knife – Used to peel fruits and vegetables or for decorative cuts.</vt:lpstr>
      <vt:lpstr>  cutting board</vt:lpstr>
      <vt:lpstr>Stand Mixer – Used to mix food together</vt:lpstr>
      <vt:lpstr>Food Processor – Finely chop up food quickly</vt:lpstr>
      <vt:lpstr>  Strainer</vt:lpstr>
      <vt:lpstr>Meat Thermometer – Measures the internal temperature of meat</vt:lpstr>
      <vt:lpstr>  Pastry Blender</vt:lpstr>
      <vt:lpstr>Wire Whisk – Used to blend food items together</vt:lpstr>
      <vt:lpstr>  Metal or straight edge spatula</vt:lpstr>
      <vt:lpstr>Turner – Used to lift or turn food items</vt:lpstr>
      <vt:lpstr>Rubber Scraper – Used to scrape food out of bowls or jars</vt:lpstr>
      <vt:lpstr>  colander</vt:lpstr>
      <vt:lpstr>Tongs – Used to pick up or turn food</vt:lpstr>
      <vt:lpstr>Liquid Measuring Cup – Used to Measure liquid ingredients</vt:lpstr>
      <vt:lpstr>Dry Measuring Cup- Used to Measure dry or solid ingredients</vt:lpstr>
      <vt:lpstr>Ladle – Used to dip liquids from a pot or punch bowl</vt:lpstr>
      <vt:lpstr>Saucepan – Used to cook soups or sauces on the stovetop </vt:lpstr>
      <vt:lpstr>Frying Pan – Used for browning and frying foods</vt:lpstr>
      <vt:lpstr>Hand Mixer – used for beating or whipping foods.  Convenient for small jobs.</vt:lpstr>
      <vt:lpstr>Blender – used to blend or liquEfy foods</vt:lpstr>
      <vt:lpstr>Griddle – used to cook or fry foods </vt:lpstr>
      <vt:lpstr>Measuring Spoon – used to measure ingredients less than ¼ cup</vt:lpstr>
      <vt:lpstr>  Grater</vt:lpstr>
      <vt:lpstr>Baster – Suctions up meat juices to squirt on meat to keep it moist</vt:lpstr>
      <vt:lpstr>  Pot holders / oven mitt</vt:lpstr>
      <vt:lpstr>  Kitchen shears</vt:lpstr>
      <vt:lpstr>Immersion Blender</vt:lpstr>
      <vt:lpstr>Scale – used to measure ingredients accurately by weighing them</vt:lpstr>
    </vt:vector>
  </TitlesOfParts>
  <Company>Davis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Kitchen Equipment</dc:title>
  <dc:creator>mhall</dc:creator>
  <cp:lastModifiedBy>DSD</cp:lastModifiedBy>
  <cp:revision>28</cp:revision>
  <dcterms:created xsi:type="dcterms:W3CDTF">2008-01-25T16:17:24Z</dcterms:created>
  <dcterms:modified xsi:type="dcterms:W3CDTF">2015-05-21T18:37:30Z</dcterms:modified>
</cp:coreProperties>
</file>