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816B00-63AF-492D-8A06-FF1FC36D41A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740601-6748-48CE-9CFF-4BFA0B38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8077200" cy="1673352"/>
          </a:xfrm>
        </p:spPr>
        <p:txBody>
          <a:bodyPr/>
          <a:lstStyle/>
          <a:p>
            <a:r>
              <a:rPr lang="en-US" dirty="0" smtClean="0"/>
              <a:t>How to Tackle a Recipe 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77200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RECIPE:  a set of instructions for preparing food or drink.</a:t>
            </a:r>
            <a:endParaRPr lang="en-US" sz="4400" dirty="0"/>
          </a:p>
        </p:txBody>
      </p:sp>
      <p:pic>
        <p:nvPicPr>
          <p:cNvPr id="35842" name="Picture 2" descr="http://lancaster.unl.edu/food/Images/Recipe_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76400"/>
            <a:ext cx="2952750" cy="2733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Name of Recipe:</a:t>
            </a:r>
            <a:r>
              <a:rPr lang="en-US" sz="2800" dirty="0" smtClean="0"/>
              <a:t>  </a:t>
            </a:r>
            <a:r>
              <a:rPr lang="en-US" sz="2400" dirty="0" smtClean="0"/>
              <a:t>description of what you are making.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Serving/Yield:  </a:t>
            </a:r>
            <a:r>
              <a:rPr lang="en-US" sz="2400" dirty="0" smtClean="0"/>
              <a:t>Amount the recipe will make.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Nutritional Analysis:  </a:t>
            </a:r>
            <a:r>
              <a:rPr lang="en-US" sz="2400" dirty="0" smtClean="0"/>
              <a:t>Calories and nutrients the recipe will provide per serving.  (special diet needs)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Preparation Time:  </a:t>
            </a:r>
            <a:r>
              <a:rPr lang="en-US" sz="2400" dirty="0" smtClean="0"/>
              <a:t>How long it takes to prepare the recipe.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Cooking Time:  </a:t>
            </a:r>
            <a:r>
              <a:rPr lang="en-US" sz="2400" dirty="0" smtClean="0"/>
              <a:t>How long it will take to cook recipe.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Ingredients:  </a:t>
            </a:r>
            <a:r>
              <a:rPr lang="en-US" sz="2400" dirty="0" smtClean="0"/>
              <a:t>List of all items you will need to make the recipe.  Some will list optional ingredients.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Directions:  </a:t>
            </a:r>
            <a:r>
              <a:rPr lang="en-US" sz="2400" dirty="0" smtClean="0"/>
              <a:t>Steps you need to follow to make the recipe.  Start to finish in order.</a:t>
            </a: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Serving Suggestions:  </a:t>
            </a:r>
            <a:r>
              <a:rPr lang="en-US" sz="2400" dirty="0" smtClean="0"/>
              <a:t>Suggestions on ways you can serve your food.</a:t>
            </a:r>
            <a:endParaRPr lang="en-US" sz="33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Tackle a Recipe…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recipe all the way through before beginning.  Every Word!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the list of ingredients and the amounts.</a:t>
            </a:r>
          </a:p>
          <a:p>
            <a:r>
              <a:rPr lang="en-US" dirty="0" smtClean="0"/>
              <a:t>Get out all ingredients and all </a:t>
            </a:r>
            <a:r>
              <a:rPr lang="en-US" dirty="0" smtClean="0"/>
              <a:t>e</a:t>
            </a:r>
            <a:r>
              <a:rPr lang="en-US" dirty="0" smtClean="0"/>
              <a:t>quipment (</a:t>
            </a: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/>
              <a:t>en place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Follow </a:t>
            </a:r>
            <a:r>
              <a:rPr lang="en-US" dirty="0" smtClean="0"/>
              <a:t>the recipe to the letter. Cooking is an art as well as a science.  Measurements must be level and exact or results will vary.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You’ll be a Happier Cook if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rim</a:t>
            </a:r>
            <a:r>
              <a:rPr lang="en-US" dirty="0" smtClean="0"/>
              <a:t>, peel, scrape foods over waxed paper or paper towels.</a:t>
            </a:r>
          </a:p>
          <a:p>
            <a:r>
              <a:rPr lang="en-US" dirty="0" smtClean="0"/>
              <a:t>Keep a damp cloth close at hand.</a:t>
            </a:r>
          </a:p>
          <a:p>
            <a:r>
              <a:rPr lang="en-US" dirty="0" smtClean="0"/>
              <a:t>Wash pots, pans, and utensils as you work.</a:t>
            </a:r>
          </a:p>
          <a:p>
            <a:r>
              <a:rPr lang="en-US" dirty="0" smtClean="0"/>
              <a:t>Wipe off your range every time you use it.</a:t>
            </a:r>
          </a:p>
          <a:p>
            <a:r>
              <a:rPr lang="en-US" dirty="0" smtClean="0"/>
              <a:t>Preheat your oven for all baking.</a:t>
            </a:r>
          </a:p>
          <a:p>
            <a:r>
              <a:rPr lang="en-US" dirty="0" smtClean="0"/>
              <a:t>Wipe off tops of </a:t>
            </a:r>
            <a:r>
              <a:rPr lang="en-US" dirty="0" smtClean="0"/>
              <a:t>oil</a:t>
            </a:r>
            <a:r>
              <a:rPr lang="en-US" dirty="0" smtClean="0"/>
              <a:t>, catsup, </a:t>
            </a:r>
            <a:r>
              <a:rPr lang="en-US" dirty="0" smtClean="0"/>
              <a:t> </a:t>
            </a:r>
            <a:r>
              <a:rPr lang="en-US" dirty="0" smtClean="0"/>
              <a:t>mustard and other jars each time you use them.</a:t>
            </a:r>
          </a:p>
          <a:p>
            <a:r>
              <a:rPr lang="en-US" dirty="0" smtClean="0"/>
              <a:t>Do not cut or increase recipes unless you are skilled enough to recognize the differences in pan sizes and/or cooking time necessitated by the change.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Write a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11400" dirty="0" smtClean="0"/>
              <a:t>#1		</a:t>
            </a:r>
            <a:r>
              <a:rPr lang="en-US" dirty="0" smtClean="0"/>
              <a:t>Banana Oatmeal Cookies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Sift together in Bowl:	1 ½ c. sifted flour</a:t>
            </a:r>
          </a:p>
          <a:p>
            <a:pPr>
              <a:buNone/>
            </a:pPr>
            <a:r>
              <a:rPr lang="en-US" dirty="0" smtClean="0"/>
              <a:t>				1 c. sugar</a:t>
            </a:r>
          </a:p>
          <a:p>
            <a:pPr>
              <a:buNone/>
            </a:pPr>
            <a:r>
              <a:rPr lang="en-US" dirty="0" smtClean="0"/>
              <a:t>				½ t. soda</a:t>
            </a:r>
          </a:p>
          <a:p>
            <a:pPr>
              <a:buNone/>
            </a:pPr>
            <a:r>
              <a:rPr lang="en-US" dirty="0" smtClean="0"/>
              <a:t>				¼ t. nutmeg</a:t>
            </a:r>
          </a:p>
          <a:p>
            <a:pPr>
              <a:buNone/>
            </a:pPr>
            <a:r>
              <a:rPr lang="en-US" dirty="0" smtClean="0"/>
              <a:t>				¾ t. cinnamon</a:t>
            </a:r>
          </a:p>
          <a:p>
            <a:pPr>
              <a:buNone/>
            </a:pPr>
            <a:r>
              <a:rPr lang="en-US" dirty="0" smtClean="0"/>
              <a:t>				1 t. salt</a:t>
            </a:r>
          </a:p>
          <a:p>
            <a:pPr>
              <a:buNone/>
            </a:pPr>
            <a:r>
              <a:rPr lang="en-US" dirty="0" smtClean="0"/>
              <a:t>		Cut in:	¾ c. shortening</a:t>
            </a:r>
          </a:p>
          <a:p>
            <a:pPr>
              <a:buNone/>
            </a:pPr>
            <a:r>
              <a:rPr lang="en-US" dirty="0" smtClean="0"/>
              <a:t>		Add:	1 egg, well-beaten</a:t>
            </a:r>
          </a:p>
          <a:p>
            <a:pPr>
              <a:buNone/>
            </a:pPr>
            <a:r>
              <a:rPr lang="en-US" dirty="0" smtClean="0"/>
              <a:t>			1 c. mashed ripe banana</a:t>
            </a:r>
          </a:p>
          <a:p>
            <a:pPr>
              <a:buNone/>
            </a:pPr>
            <a:r>
              <a:rPr lang="en-US" dirty="0" smtClean="0"/>
              <a:t>			1 ¾ c. rolled oats</a:t>
            </a:r>
          </a:p>
          <a:p>
            <a:pPr>
              <a:buNone/>
            </a:pPr>
            <a:r>
              <a:rPr lang="en-US" dirty="0" smtClean="0"/>
              <a:t>			½ c. chopped nuts</a:t>
            </a:r>
          </a:p>
          <a:p>
            <a:pPr>
              <a:buNone/>
            </a:pPr>
            <a:r>
              <a:rPr lang="en-US" dirty="0" smtClean="0"/>
              <a:t>			½ c. chocolate chips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Beat until blended.  Drop by teaspoonfuls about 1 ½ inches apart, onto greased 		cookie sheet.  Bake at 400 about 15 minutes.  Makes about 3 ½ dozen cookies.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Write a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16600" dirty="0" smtClean="0"/>
              <a:t>#2</a:t>
            </a:r>
            <a:r>
              <a:rPr lang="en-US" sz="5400" dirty="0" smtClean="0"/>
              <a:t>	</a:t>
            </a:r>
            <a:r>
              <a:rPr lang="en-US" sz="5500" dirty="0" smtClean="0"/>
              <a:t>Muffins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 smtClean="0"/>
              <a:t>			2 c. flour</a:t>
            </a:r>
          </a:p>
          <a:p>
            <a:pPr>
              <a:buNone/>
            </a:pPr>
            <a:r>
              <a:rPr lang="en-US" sz="5500" dirty="0" smtClean="0"/>
              <a:t>			3 T. baking powder</a:t>
            </a:r>
          </a:p>
          <a:p>
            <a:pPr>
              <a:buNone/>
            </a:pPr>
            <a:r>
              <a:rPr lang="en-US" sz="5500" dirty="0" smtClean="0"/>
              <a:t>			2 to 4 T. sugar</a:t>
            </a:r>
          </a:p>
          <a:p>
            <a:pPr>
              <a:buNone/>
            </a:pPr>
            <a:r>
              <a:rPr lang="en-US" sz="5500" dirty="0" smtClean="0"/>
              <a:t>			1 t. salt</a:t>
            </a:r>
          </a:p>
          <a:p>
            <a:pPr>
              <a:buNone/>
            </a:pPr>
            <a:r>
              <a:rPr lang="en-US" sz="5500" dirty="0" smtClean="0"/>
              <a:t>			1 c. milk</a:t>
            </a:r>
          </a:p>
          <a:p>
            <a:pPr>
              <a:buNone/>
            </a:pPr>
            <a:r>
              <a:rPr lang="en-US" sz="5500" dirty="0" smtClean="0"/>
              <a:t>			1 egg, well-beaten</a:t>
            </a:r>
          </a:p>
          <a:p>
            <a:pPr>
              <a:buNone/>
            </a:pPr>
            <a:r>
              <a:rPr lang="en-US" sz="5500" dirty="0" smtClean="0"/>
              <a:t>			2 to 4 T. oil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 smtClean="0"/>
              <a:t>		Sift dry ingredients together.  Add milk to egg and oil.  Combine dry and liquid mixtures together.  Stir only enough to mix ingredients slightly.   Batter will still be lumpy.</a:t>
            </a:r>
          </a:p>
          <a:p>
            <a:pPr>
              <a:buNone/>
            </a:pPr>
            <a:r>
              <a:rPr lang="en-US" sz="5500" dirty="0" smtClean="0"/>
              <a:t>		Drop batter into greased muffin pans filling 2/3 full.  Bake at 425 for 15 to 20 minutes.  Remove from pans at once.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Write a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/>
              <a:t>#3  </a:t>
            </a:r>
            <a:r>
              <a:rPr lang="en-US" dirty="0" smtClean="0"/>
              <a:t>Turkey a la King Over Biscuits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Combine 1 cup diced cooked turkey, 1 can cream of chicken soup or 1 ¼ cup turkey gravy, 1/3 cup milk, 1 T. instant minced onion, 4 slices American cheese cut into strips, 2 T. chopped pimento and 2 T. chopped green pepper.  Heat thoroughly.   Serve over piping hot biscuits.  Serves 4.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438</TotalTime>
  <Words>330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How to Tackle a Recipe …</vt:lpstr>
      <vt:lpstr>Parts of a Recipe</vt:lpstr>
      <vt:lpstr>How to Tackle a Recipe…</vt:lpstr>
      <vt:lpstr>You’ll be a Happier Cook if you…</vt:lpstr>
      <vt:lpstr>Different Ways to Write a Recipe</vt:lpstr>
      <vt:lpstr>Ways to Write a Recipe</vt:lpstr>
      <vt:lpstr>Ways to Write a Recipe</vt:lpstr>
    </vt:vector>
  </TitlesOfParts>
  <Company>Davis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Tackle a Recipe</dc:title>
  <dc:creator>Timothy Ward</dc:creator>
  <cp:lastModifiedBy>DSD</cp:lastModifiedBy>
  <cp:revision>24</cp:revision>
  <dcterms:created xsi:type="dcterms:W3CDTF">2007-08-22T20:58:05Z</dcterms:created>
  <dcterms:modified xsi:type="dcterms:W3CDTF">2013-09-16T17:01:14Z</dcterms:modified>
</cp:coreProperties>
</file>