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2" r:id="rId2"/>
    <p:sldId id="296" r:id="rId3"/>
    <p:sldId id="297" r:id="rId4"/>
    <p:sldId id="298" r:id="rId5"/>
    <p:sldId id="299" r:id="rId6"/>
    <p:sldId id="288" r:id="rId7"/>
    <p:sldId id="266" r:id="rId8"/>
    <p:sldId id="267" r:id="rId9"/>
    <p:sldId id="289" r:id="rId10"/>
    <p:sldId id="268" r:id="rId11"/>
    <p:sldId id="290" r:id="rId12"/>
    <p:sldId id="279" r:id="rId13"/>
    <p:sldId id="291" r:id="rId14"/>
    <p:sldId id="292" r:id="rId15"/>
    <p:sldId id="293" r:id="rId16"/>
    <p:sldId id="276" r:id="rId17"/>
    <p:sldId id="295" r:id="rId18"/>
    <p:sldId id="273" r:id="rId19"/>
    <p:sldId id="274" r:id="rId20"/>
    <p:sldId id="277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7" autoAdjust="0"/>
  </p:normalViewPr>
  <p:slideViewPr>
    <p:cSldViewPr>
      <p:cViewPr varScale="1">
        <p:scale>
          <a:sx n="68" d="100"/>
          <a:sy n="68" d="100"/>
        </p:scale>
        <p:origin x="5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BB0BDD-B175-4155-B9D5-2D81A589DCCC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DE96-D0FB-470B-972B-4110130F59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A0E78-D191-4213-B7C6-93EB0FCA8CB3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39A0FC-BCE4-4146-B0C6-769D63CFBBB4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2ECE3E-8BD6-492A-B8D1-A3F4928233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67000"/>
            <a:ext cx="6172200" cy="1231022"/>
          </a:xfrm>
        </p:spPr>
        <p:txBody>
          <a:bodyPr>
            <a:normAutofit/>
          </a:bodyPr>
          <a:lstStyle/>
          <a:p>
            <a:pPr algn="ctr"/>
            <a:r>
              <a:rPr lang="en-US" sz="10000" u="sng" dirty="0" smtClean="0"/>
              <a:t>Eggs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90600" y="1295400"/>
            <a:ext cx="81534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r>
              <a:rPr lang="en-US" sz="3000" b="1" u="sng" noProof="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Leavening Agent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</a:t>
            </a:r>
            <a:r>
              <a:rPr lang="en-US" sz="30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xample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:  </a:t>
            </a:r>
            <a:r>
              <a:rPr lang="en-US" sz="25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Angel Food Cake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4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048000"/>
            <a:ext cx="3055440" cy="2538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E. </a:t>
            </a:r>
            <a:r>
              <a:rPr lang="en-US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Emulsifier</a:t>
            </a:r>
            <a:r>
              <a:rPr lang="en-US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en-US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Example:  </a:t>
            </a:r>
            <a:r>
              <a:rPr lang="en-US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Mayonnaise</a:t>
            </a:r>
          </a:p>
          <a:p>
            <a:endParaRPr lang="en-US" dirty="0"/>
          </a:p>
        </p:txBody>
      </p:sp>
      <p:pic>
        <p:nvPicPr>
          <p:cNvPr id="4" name="Picture 3" descr="ma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3800"/>
            <a:ext cx="2762250" cy="1657350"/>
          </a:xfrm>
          <a:prstGeom prst="rect">
            <a:avLst/>
          </a:prstGeom>
        </p:spPr>
      </p:pic>
      <p:pic>
        <p:nvPicPr>
          <p:cNvPr id="5" name="Picture 4" descr="ma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20040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Georgia" pitchFamily="18" charset="0"/>
              </a:rPr>
              <a:t>Cooking Methods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1600200"/>
            <a:ext cx="3657600" cy="466344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Hard Cooked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latin typeface="Georgia" pitchFamily="18" charset="0"/>
              </a:rPr>
              <a:t>Egg is cooked with the shell in boiling water, until the egg is completely solid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Soft Cooked</a:t>
            </a:r>
          </a:p>
          <a:p>
            <a:pPr lvl="1"/>
            <a:r>
              <a:rPr lang="en-US" sz="2000" dirty="0" smtClean="0">
                <a:latin typeface="Georgia" pitchFamily="18" charset="0"/>
              </a:rPr>
              <a:t>Egg is cooked in the shell in boiling water until the white is solid and the yolk is still liquid</a:t>
            </a:r>
            <a:endParaRPr lang="en-US" sz="2000" dirty="0">
              <a:latin typeface="Georgia" pitchFamily="18" charset="0"/>
            </a:endParaRPr>
          </a:p>
        </p:txBody>
      </p:sp>
      <p:pic>
        <p:nvPicPr>
          <p:cNvPr id="9" name="Picture 8" descr="hard coo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429000"/>
            <a:ext cx="2743200" cy="2216506"/>
          </a:xfrm>
          <a:prstGeom prst="rect">
            <a:avLst/>
          </a:prstGeom>
        </p:spPr>
      </p:pic>
      <p:pic>
        <p:nvPicPr>
          <p:cNvPr id="10" name="Picture 9" descr="soft coo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38600"/>
            <a:ext cx="2527173" cy="18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Scrambled</a:t>
            </a:r>
          </a:p>
          <a:p>
            <a:pPr lvl="1"/>
            <a:r>
              <a:rPr lang="en-US" sz="2000" dirty="0" smtClean="0"/>
              <a:t>Eggs are mixed together and cooked in a pan, constantly stirring over low heat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Fried</a:t>
            </a:r>
          </a:p>
          <a:p>
            <a:pPr lvl="1"/>
            <a:r>
              <a:rPr lang="en-US" sz="2000" dirty="0" smtClean="0"/>
              <a:t>Whole egg without the shell cooked in a pan with a little fat, over low heat</a:t>
            </a:r>
            <a:endParaRPr lang="en-US" sz="2000" dirty="0"/>
          </a:p>
        </p:txBody>
      </p:sp>
      <p:pic>
        <p:nvPicPr>
          <p:cNvPr id="5" name="Picture 4" descr="scramb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505200"/>
            <a:ext cx="2971800" cy="1977598"/>
          </a:xfrm>
          <a:prstGeom prst="rect">
            <a:avLst/>
          </a:prstGeom>
        </p:spPr>
      </p:pic>
      <p:pic>
        <p:nvPicPr>
          <p:cNvPr id="6" name="Picture 5" descr="fri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5814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22592" cy="4663440"/>
          </a:xfrm>
        </p:spPr>
        <p:txBody>
          <a:bodyPr/>
          <a:lstStyle/>
          <a:p>
            <a:r>
              <a:rPr lang="en-US" dirty="0" smtClean="0"/>
              <a:t>Poached</a:t>
            </a:r>
          </a:p>
          <a:p>
            <a:pPr lvl="1"/>
            <a:r>
              <a:rPr lang="en-US" sz="2000" dirty="0" smtClean="0"/>
              <a:t>Cooked gently in liquid just below the boiling point, when the liquids surface is beginning to show movement and small bubble appear on the bottom</a:t>
            </a:r>
            <a:endParaRPr lang="en-US" sz="2000" dirty="0"/>
          </a:p>
        </p:txBody>
      </p:sp>
      <p:pic>
        <p:nvPicPr>
          <p:cNvPr id="6" name="Content Placeholder 5" descr="poach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81400" y="3200400"/>
            <a:ext cx="2667000" cy="266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Eggs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eggs are cooked, they </a:t>
            </a:r>
            <a:r>
              <a:rPr lang="en-US" b="1" u="sng" dirty="0" smtClean="0"/>
              <a:t>coagulate</a:t>
            </a:r>
            <a:r>
              <a:rPr lang="en-US" dirty="0" smtClean="0"/>
              <a:t>.  This means that the liquid transforms into a solid.  </a:t>
            </a:r>
          </a:p>
          <a:p>
            <a:r>
              <a:rPr lang="en-US" dirty="0" smtClean="0"/>
              <a:t>Eggs become </a:t>
            </a:r>
            <a:r>
              <a:rPr lang="en-US" b="1" u="sng" dirty="0" smtClean="0"/>
              <a:t>tough</a:t>
            </a:r>
            <a:r>
              <a:rPr lang="en-US" dirty="0" smtClean="0"/>
              <a:t> and </a:t>
            </a:r>
            <a:r>
              <a:rPr lang="en-US" b="1" u="sng" dirty="0" smtClean="0"/>
              <a:t>rubbery</a:t>
            </a:r>
            <a:r>
              <a:rPr lang="en-US" dirty="0" smtClean="0"/>
              <a:t> when exposed to high heat</a:t>
            </a:r>
          </a:p>
          <a:p>
            <a:r>
              <a:rPr lang="en-US" dirty="0" smtClean="0"/>
              <a:t>Egg should be cooked slowly on low heat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Cook eggs </a:t>
            </a:r>
            <a:r>
              <a:rPr lang="en-US" b="1" u="sng" dirty="0" smtClean="0"/>
              <a:t>Low</a:t>
            </a:r>
            <a:r>
              <a:rPr lang="en-US" dirty="0" smtClean="0"/>
              <a:t> and </a:t>
            </a:r>
            <a:r>
              <a:rPr lang="en-US" b="1" u="sng" dirty="0" smtClean="0"/>
              <a:t>Slow!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Keeping Eggs Fresh</a:t>
            </a:r>
            <a:br>
              <a:rPr lang="en-US" smtClean="0"/>
            </a:b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848600" cy="4038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None/>
            </a:pPr>
            <a:endParaRPr lang="en-US" sz="2800" dirty="0" smtClean="0"/>
          </a:p>
          <a:p>
            <a:pPr marL="609600" indent="-609600"/>
            <a:r>
              <a:rPr lang="en-US" sz="2800" dirty="0" smtClean="0"/>
              <a:t>Store eggs in the </a:t>
            </a:r>
            <a:r>
              <a:rPr lang="en-US" sz="2800" b="1" u="sng" dirty="0" smtClean="0"/>
              <a:t>original carton </a:t>
            </a:r>
            <a:r>
              <a:rPr lang="en-US" sz="2800" dirty="0" smtClean="0"/>
              <a:t>so they do not absorb other smells.</a:t>
            </a:r>
          </a:p>
          <a:p>
            <a:pPr marL="609600" indent="-609600"/>
            <a:r>
              <a:rPr lang="en-US" sz="2800" dirty="0" smtClean="0"/>
              <a:t>Eggs will stay fresh for </a:t>
            </a:r>
            <a:r>
              <a:rPr lang="en-US" sz="2800" b="1" u="sng" dirty="0" smtClean="0"/>
              <a:t>several weeks </a:t>
            </a:r>
            <a:r>
              <a:rPr lang="en-US" sz="2800" dirty="0" smtClean="0"/>
              <a:t>in the </a:t>
            </a:r>
            <a:r>
              <a:rPr lang="en-US" sz="2800" b="1" u="sng" dirty="0" smtClean="0"/>
              <a:t>fridge.  </a:t>
            </a:r>
          </a:p>
          <a:p>
            <a:pPr marL="609600" indent="-609600"/>
            <a:r>
              <a:rPr lang="en-US" sz="2800" dirty="0" smtClean="0"/>
              <a:t>Do not freeze </a:t>
            </a:r>
            <a:r>
              <a:rPr lang="en-US" sz="2800" b="1" u="sng" dirty="0" smtClean="0"/>
              <a:t>whole eggs</a:t>
            </a:r>
          </a:p>
          <a:p>
            <a:pPr marL="609600" indent="-609600"/>
            <a:r>
              <a:rPr lang="en-US" sz="2800" dirty="0" smtClean="0"/>
              <a:t>Don’t wash eggs before storing them.  Washing them removes the protective coating that prevents bacteria from getting in the shell.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935854"/>
            <a:ext cx="2057400" cy="157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Egg Nutrition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Eggs are in the </a:t>
            </a:r>
            <a:r>
              <a:rPr lang="en-US" b="1" u="sng" dirty="0" smtClean="0"/>
              <a:t>protein</a:t>
            </a:r>
            <a:r>
              <a:rPr lang="en-US" dirty="0" smtClean="0"/>
              <a:t> food group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Additional nutrients</a:t>
            </a:r>
          </a:p>
          <a:p>
            <a:pPr lvl="1"/>
            <a:r>
              <a:rPr lang="en-US" dirty="0" smtClean="0"/>
              <a:t>Iron</a:t>
            </a:r>
          </a:p>
          <a:p>
            <a:pPr lvl="1"/>
            <a:r>
              <a:rPr lang="en-US" dirty="0" smtClean="0"/>
              <a:t>Vitamin A, D, B</a:t>
            </a:r>
          </a:p>
          <a:p>
            <a:pPr lvl="1"/>
            <a:r>
              <a:rPr lang="en-US" dirty="0" smtClean="0"/>
              <a:t>Fat</a:t>
            </a:r>
          </a:p>
          <a:p>
            <a:pPr lvl="1"/>
            <a:r>
              <a:rPr lang="en-US" dirty="0" smtClean="0"/>
              <a:t>Cholesterol</a:t>
            </a:r>
          </a:p>
          <a:p>
            <a:pPr lvl="1"/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5" name="Picture 4" descr="prote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743200"/>
            <a:ext cx="3100387" cy="2823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Buying Eggs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219200"/>
            <a:ext cx="7239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/>
              <a:t>SIZE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Determined by the minimum weight for a dozen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Most common sizes are large and extra-large.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As a general rule, recipes assume</a:t>
            </a:r>
            <a:r>
              <a:rPr lang="en-US" sz="2000" b="1" u="sng" dirty="0" smtClean="0"/>
              <a:t> large </a:t>
            </a:r>
            <a:r>
              <a:rPr lang="en-US" sz="2000" dirty="0" smtClean="0"/>
              <a:t>eggs will be used.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Usually priced by size</a:t>
            </a:r>
            <a:r>
              <a:rPr lang="en-US" sz="2000" smtClean="0"/>
              <a:t>: </a:t>
            </a:r>
            <a:r>
              <a:rPr lang="en-US" sz="2000" b="1" u="sng" dirty="0"/>
              <a:t>s</a:t>
            </a:r>
            <a:r>
              <a:rPr lang="en-US" sz="2000" b="1" u="sng" smtClean="0"/>
              <a:t>mall</a:t>
            </a:r>
            <a:r>
              <a:rPr lang="en-US" sz="2000" b="1" u="sng" dirty="0" smtClean="0"/>
              <a:t>, medium, large, extra large &amp; jumbo</a:t>
            </a:r>
          </a:p>
        </p:txBody>
      </p:sp>
      <p:pic>
        <p:nvPicPr>
          <p:cNvPr id="12292" name="Picture 1029" descr="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352800"/>
            <a:ext cx="312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Buying Eggs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76200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dirty="0" smtClean="0"/>
              <a:t>GRADE: </a:t>
            </a:r>
            <a:r>
              <a:rPr lang="en-US" sz="2000" dirty="0" smtClean="0"/>
              <a:t>USDA grade shield means federal government has inspected for wholesomeness Inner and outer quality of egg is checked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AA</a:t>
            </a:r>
            <a:r>
              <a:rPr lang="en-US" sz="2000" dirty="0" smtClean="0"/>
              <a:t> – Thicker white, high round yolk, better appearance when cooked ( restaurants, home use)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A</a:t>
            </a:r>
            <a:r>
              <a:rPr lang="en-US" sz="2000" dirty="0" smtClean="0"/>
              <a:t> – thick white, high yolk, medium spread, moderate appearance when cooked (home use, recipes)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/>
              <a:t>B</a:t>
            </a:r>
            <a:r>
              <a:rPr lang="en-US" sz="2000" dirty="0" smtClean="0"/>
              <a:t> – thinner white, spreads, low yolk, use when appearance isn’t important (baked goods, packaged foods)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pic>
        <p:nvPicPr>
          <p:cNvPr id="13316" name="Picture 4" descr="Grade 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124200"/>
            <a:ext cx="1908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Grade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419600"/>
            <a:ext cx="17827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Grade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867400"/>
            <a:ext cx="17256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Egg Trivia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41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The largest single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chicken egg ever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laid weighed a pound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with a double yolk and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a double shell!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0448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9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Egg Safety !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None/>
            </a:pPr>
            <a:r>
              <a:rPr lang="en-US" sz="2800" dirty="0" smtClean="0"/>
              <a:t>Wash hands when </a:t>
            </a:r>
            <a:r>
              <a:rPr lang="en-US" sz="2800" b="1" u="sng" dirty="0" smtClean="0"/>
              <a:t>handling </a:t>
            </a:r>
            <a:r>
              <a:rPr lang="en-US" sz="2800" dirty="0" smtClean="0"/>
              <a:t>eggs!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dirty="0" smtClean="0"/>
              <a:t>Do not </a:t>
            </a:r>
            <a:r>
              <a:rPr lang="en-US" sz="2800" b="1" u="sng" dirty="0" smtClean="0"/>
              <a:t>eat</a:t>
            </a:r>
            <a:r>
              <a:rPr lang="en-US" sz="2800" dirty="0" smtClean="0"/>
              <a:t> raw eggs or foods containing raw eggs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b="1" u="sng" dirty="0" smtClean="0"/>
              <a:t>Salmonella</a:t>
            </a:r>
            <a:r>
              <a:rPr lang="en-US" sz="2800" b="1" dirty="0" smtClean="0"/>
              <a:t> </a:t>
            </a:r>
            <a:r>
              <a:rPr lang="en-US" sz="2800" dirty="0" smtClean="0"/>
              <a:t>is commonly found in eggs and chicken.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dirty="0" smtClean="0"/>
              <a:t>Germs can be killed by </a:t>
            </a:r>
            <a:r>
              <a:rPr lang="en-US" sz="2800" b="1" u="sng" dirty="0" smtClean="0"/>
              <a:t>cooking</a:t>
            </a:r>
            <a:r>
              <a:rPr lang="en-US" sz="2800" dirty="0" smtClean="0"/>
              <a:t> the food well!</a:t>
            </a:r>
          </a:p>
          <a:p>
            <a:pPr marL="609600" indent="-609600" eaLnBrk="1" hangingPunct="1">
              <a:buNone/>
            </a:pPr>
            <a:endParaRPr lang="en-US" sz="2800" dirty="0" smtClean="0"/>
          </a:p>
          <a:p>
            <a:pPr marL="609600" indent="-609600" eaLnBrk="1" hangingPunct="1">
              <a:buNone/>
            </a:pPr>
            <a:r>
              <a:rPr lang="en-US" sz="2800" dirty="0" smtClean="0"/>
              <a:t>Cracked eggs can be </a:t>
            </a:r>
            <a:r>
              <a:rPr lang="en-US" sz="2800" b="1" u="sng" dirty="0" smtClean="0"/>
              <a:t>contaminated. </a:t>
            </a:r>
            <a:r>
              <a:rPr lang="en-US" sz="2800" dirty="0" smtClean="0"/>
              <a:t>Check carton before you buy.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  <a:p>
            <a:pPr marL="609600" indent="-609600" eaLnBrk="1" hangingPunct="1">
              <a:buFontTx/>
              <a:buAutoNum type="arabicPeriod"/>
            </a:pPr>
            <a:endParaRPr lang="en-US" dirty="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609600"/>
            <a:ext cx="1828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7200"/>
            <a:ext cx="7498080" cy="48006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b="1" dirty="0" smtClean="0"/>
              <a:t>Don’t cook eggs in the shell in </a:t>
            </a:r>
          </a:p>
          <a:p>
            <a:pPr marL="609600" indent="-609600" eaLnBrk="1" hangingPunct="1">
              <a:buFontTx/>
              <a:buNone/>
            </a:pPr>
            <a:r>
              <a:rPr lang="en-US" b="1" dirty="0" smtClean="0"/>
              <a:t>  the microwave ! They can explode !!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  <a:p>
            <a:pPr marL="609600" indent="-609600" eaLnBrk="1" hangingPunct="1">
              <a:buNone/>
            </a:pPr>
            <a:r>
              <a:rPr lang="en-US" dirty="0" smtClean="0"/>
              <a:t>Break egg shell and pierce the yolk of the egg before microwaving.</a:t>
            </a:r>
          </a:p>
          <a:p>
            <a:pPr marL="609600" indent="-609600"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15240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The record for omelet making  in the  </a:t>
            </a:r>
            <a:r>
              <a:rPr lang="en-US" dirty="0" err="1" smtClean="0"/>
              <a:t>Guiness</a:t>
            </a:r>
            <a:r>
              <a:rPr lang="en-US" dirty="0" smtClean="0"/>
              <a:t> Book of World’s Records was: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  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 </a:t>
            </a:r>
            <a:r>
              <a:rPr lang="en-US" sz="3600" b="1" dirty="0" smtClean="0"/>
              <a:t>427 omelets in 30 minutes!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1752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4603750" y="781050"/>
            <a:ext cx="7302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4800"/>
          </a:p>
        </p:txBody>
      </p:sp>
      <p:pic>
        <p:nvPicPr>
          <p:cNvPr id="5125" name="Picture 7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57200"/>
            <a:ext cx="1905000" cy="1592263"/>
          </a:xfrm>
          <a:noFill/>
        </p:spPr>
      </p:pic>
    </p:spTree>
    <p:extLst>
      <p:ext uri="{BB962C8B-B14F-4D97-AF65-F5344CB8AC3E}">
        <p14:creationId xmlns:p14="http://schemas.microsoft.com/office/powerpoint/2010/main" val="6658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696200" cy="3886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buFontTx/>
              <a:buNone/>
            </a:pPr>
            <a:r>
              <a:rPr lang="en-US" sz="2800" b="1" dirty="0" smtClean="0"/>
              <a:t>There are 200  Breeds of Chickens!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White shelled eggs are produced by hens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With white feathers and white ear lobes.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Brown shelled eggs are produced by hens with red feathers and red ear lobes.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An egg shell has over 17, 000 tiny pores on its surface.  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787400"/>
            <a:ext cx="1905000" cy="1592263"/>
          </a:xfrm>
          <a:noFill/>
        </p:spPr>
      </p:pic>
    </p:spTree>
    <p:extLst>
      <p:ext uri="{BB962C8B-B14F-4D97-AF65-F5344CB8AC3E}">
        <p14:creationId xmlns:p14="http://schemas.microsoft.com/office/powerpoint/2010/main" val="42828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7772400" cy="3276600"/>
          </a:xfrm>
        </p:spPr>
        <p:txBody>
          <a:bodyPr/>
          <a:lstStyle/>
          <a:p>
            <a:pPr eaLnBrk="1" hangingPunct="1"/>
            <a:r>
              <a:rPr lang="en-US" dirty="0" smtClean="0"/>
              <a:t>A mother hen will turn over her egg about fifty times a day!</a:t>
            </a:r>
          </a:p>
          <a:p>
            <a:pPr eaLnBrk="1" hangingPunct="1"/>
            <a:r>
              <a:rPr lang="en-US" dirty="0" smtClean="0"/>
              <a:t>An average hen lays 300-325 eggs 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year.  To produce one egg, it takes 24 -   26 hours. Thirty minutes later she starts over.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1981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ts of e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3847" y="150628"/>
            <a:ext cx="5299953" cy="5792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5098"/>
            <a:ext cx="7406640" cy="1087902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/>
              <a:t>Functions of eggs</a:t>
            </a:r>
            <a:endParaRPr lang="en-US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924800" cy="990600"/>
          </a:xfrm>
        </p:spPr>
        <p:txBody>
          <a:bodyPr>
            <a:normAutofit/>
          </a:bodyPr>
          <a:lstStyle/>
          <a:p>
            <a:pPr marL="541782" indent="-514350">
              <a:buClrTx/>
            </a:pPr>
            <a:r>
              <a:rPr lang="en-US" sz="3000" dirty="0" smtClean="0"/>
              <a:t>Eggs perform different jobs in different foods.  These include: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2057400"/>
            <a:ext cx="67056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+mj-lt"/>
              <a:buAutoNum type="alphaLcPeriod"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Meat Loaf</a:t>
            </a: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743200"/>
            <a:ext cx="5143500" cy="30385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447800" y="1219200"/>
            <a:ext cx="7696200" cy="44196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Thickener</a:t>
            </a:r>
            <a:r>
              <a:rPr kumimoji="0" lang="en-US" sz="3000" i="0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en-US" sz="30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Example:  </a:t>
            </a:r>
            <a:r>
              <a:rPr lang="en-US" sz="3000" b="1" u="sng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Pudding, Custard</a:t>
            </a: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en-US" sz="3000" b="1" u="sng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541782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AutoNum type="alphaLcPeriod" startAt="2"/>
              <a:tabLst/>
              <a:defRPr/>
            </a:pPr>
            <a:endParaRPr lang="en-US" sz="3000" b="1" u="sng" noProof="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2033008" cy="2596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cust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667000"/>
            <a:ext cx="2019300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C. </a:t>
            </a:r>
            <a:r>
              <a:rPr lang="en-US" b="1" u="sng" dirty="0" smtClean="0"/>
              <a:t>Coating</a:t>
            </a:r>
          </a:p>
          <a:p>
            <a:pPr>
              <a:buNone/>
            </a:pPr>
            <a:r>
              <a:rPr lang="en-US" dirty="0" smtClean="0"/>
              <a:t>Example: </a:t>
            </a:r>
            <a:r>
              <a:rPr lang="en-US" b="1" u="sng" dirty="0" smtClean="0"/>
              <a:t>Breaded chicken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325329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b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3276600"/>
            <a:ext cx="3290887" cy="218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1261</TotalTime>
  <Words>607</Words>
  <Application>Microsoft Office PowerPoint</Application>
  <PresentationFormat>On-screen Show (4:3)</PresentationFormat>
  <Paragraphs>108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Arial</vt:lpstr>
      <vt:lpstr>Calibri</vt:lpstr>
      <vt:lpstr>Comic Sans MS</vt:lpstr>
      <vt:lpstr>Georgia</vt:lpstr>
      <vt:lpstr>Gill Sans MT</vt:lpstr>
      <vt:lpstr>Verdana</vt:lpstr>
      <vt:lpstr>Wingdings 2</vt:lpstr>
      <vt:lpstr>Solstice</vt:lpstr>
      <vt:lpstr>Eggs</vt:lpstr>
      <vt:lpstr>Egg Trivia </vt:lpstr>
      <vt:lpstr>PowerPoint Presentation</vt:lpstr>
      <vt:lpstr>PowerPoint Presentation</vt:lpstr>
      <vt:lpstr>PowerPoint Presentation</vt:lpstr>
      <vt:lpstr>PowerPoint Presentation</vt:lpstr>
      <vt:lpstr>Functions of eggs</vt:lpstr>
      <vt:lpstr>PowerPoint Presentation</vt:lpstr>
      <vt:lpstr>PowerPoint Presentation</vt:lpstr>
      <vt:lpstr>PowerPoint Presentation</vt:lpstr>
      <vt:lpstr>PowerPoint Presentation</vt:lpstr>
      <vt:lpstr>Cooking Methods</vt:lpstr>
      <vt:lpstr>Cooking Methods</vt:lpstr>
      <vt:lpstr>Cooking Method</vt:lpstr>
      <vt:lpstr>Cooking Eggs</vt:lpstr>
      <vt:lpstr> Keeping Eggs Fresh </vt:lpstr>
      <vt:lpstr>Egg Nutrition </vt:lpstr>
      <vt:lpstr>Buying Eggs</vt:lpstr>
      <vt:lpstr>Buying Eggs</vt:lpstr>
      <vt:lpstr>Egg Safety 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Sarah Fletcher</cp:lastModifiedBy>
  <cp:revision>96</cp:revision>
  <dcterms:created xsi:type="dcterms:W3CDTF">2009-10-31T02:32:45Z</dcterms:created>
  <dcterms:modified xsi:type="dcterms:W3CDTF">2016-12-19T19:54:14Z</dcterms:modified>
</cp:coreProperties>
</file>