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60" r:id="rId4"/>
    <p:sldId id="258" r:id="rId5"/>
    <p:sldId id="264" r:id="rId6"/>
    <p:sldId id="261" r:id="rId7"/>
    <p:sldId id="273" r:id="rId8"/>
    <p:sldId id="262" r:id="rId9"/>
    <p:sldId id="266" r:id="rId10"/>
    <p:sldId id="265" r:id="rId11"/>
    <p:sldId id="272" r:id="rId12"/>
    <p:sldId id="267" r:id="rId13"/>
    <p:sldId id="268" r:id="rId14"/>
    <p:sldId id="271" r:id="rId15"/>
    <p:sldId id="270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1CDB-D85A-47B5-9A0B-D29114233BB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97C64-215C-4445-B51E-0B9230B3A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7C64-215C-4445-B51E-0B9230B3A9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B17610-5532-4724-949B-1AFAC53F53E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B686D1-3F8A-4FE2-83DD-D0B547AB5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Cooking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Knead-</a:t>
            </a:r>
            <a:r>
              <a:rPr lang="en-US" dirty="0" smtClean="0"/>
              <a:t> working dough to further mix the ingredients and develop gluten, done with hands</a:t>
            </a:r>
            <a:endParaRPr lang="en-US" dirty="0"/>
          </a:p>
        </p:txBody>
      </p:sp>
      <p:pic>
        <p:nvPicPr>
          <p:cNvPr id="4" name="il_fi" descr="http://www.myhomecooking.net/bread-recipes/images/french-bread/pressing-kneading-bread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971800"/>
            <a:ext cx="439727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 smtClean="0"/>
              <a:t>Mince</a:t>
            </a:r>
            <a:r>
              <a:rPr lang="en-US" dirty="0" smtClean="0"/>
              <a:t>- to cut or chop food as finely as possible</a:t>
            </a:r>
            <a:endParaRPr lang="en-US" dirty="0"/>
          </a:p>
        </p:txBody>
      </p:sp>
      <p:pic>
        <p:nvPicPr>
          <p:cNvPr id="4" name="Content Placeholder 3" descr="mi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133600"/>
            <a:ext cx="5245262" cy="350383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Peel</a:t>
            </a:r>
            <a:r>
              <a:rPr lang="en-US" dirty="0" smtClean="0"/>
              <a:t>- To remove or strip off the skin or rind of some fruits and vegetables</a:t>
            </a:r>
            <a:endParaRPr lang="en-US" dirty="0"/>
          </a:p>
        </p:txBody>
      </p:sp>
      <p:pic>
        <p:nvPicPr>
          <p:cNvPr id="4" name="il_fi" descr="http://www.prevention.com/make-healthy-foods-more-a-peeling/images/carrot-peel-lt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10644"/>
            <a:ext cx="5715000" cy="36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Saute</a:t>
            </a:r>
            <a:r>
              <a:rPr lang="en-US" sz="8000" dirty="0" smtClean="0"/>
              <a:t>-</a:t>
            </a:r>
            <a:r>
              <a:rPr lang="en-US" dirty="0" smtClean="0"/>
              <a:t> to brown or cook food with a small amount of fat using low to medium heat</a:t>
            </a:r>
            <a:endParaRPr lang="en-US" dirty="0"/>
          </a:p>
        </p:txBody>
      </p:sp>
      <p:pic>
        <p:nvPicPr>
          <p:cNvPr id="4" name="il_fi" descr="http://arlingtonhousewife.files.wordpress.com/2010/09/saute-onion-and-celery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667000"/>
            <a:ext cx="6053568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Simmer</a:t>
            </a:r>
            <a:r>
              <a:rPr lang="en-US" dirty="0" smtClean="0"/>
              <a:t>- to cook just below the boiling point</a:t>
            </a:r>
            <a:endParaRPr lang="en-US" dirty="0"/>
          </a:p>
        </p:txBody>
      </p:sp>
      <p:pic>
        <p:nvPicPr>
          <p:cNvPr id="4" name="Content Placeholder 3" descr="Sim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9750" y="2277269"/>
            <a:ext cx="4762500" cy="31718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Steam-</a:t>
            </a:r>
            <a:r>
              <a:rPr lang="en-US" dirty="0" smtClean="0"/>
              <a:t> to cook by the vapor produced when water is heated to the boiling point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819401"/>
            <a:ext cx="4343400" cy="403859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Whip</a:t>
            </a:r>
            <a:r>
              <a:rPr lang="en-US" dirty="0" smtClean="0"/>
              <a:t>- to beat rapidly to introduce air bubbles into food</a:t>
            </a:r>
            <a:endParaRPr lang="en-US" dirty="0"/>
          </a:p>
        </p:txBody>
      </p:sp>
      <p:pic>
        <p:nvPicPr>
          <p:cNvPr id="4" name="il_fi" descr="http://www.filtsai.com/cooking/whipping/starting_white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0574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Chop</a:t>
            </a:r>
            <a:r>
              <a:rPr lang="en-US" dirty="0" smtClean="0"/>
              <a:t> -To cut into small pieces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h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2750" y="2939256"/>
            <a:ext cx="2476500" cy="1847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858962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Cream-</a:t>
            </a:r>
            <a:r>
              <a:rPr lang="en-US" dirty="0" smtClean="0"/>
              <a:t> to work sugar and fat together until the mixture is soft and fluffy</a:t>
            </a:r>
            <a:endParaRPr lang="en-US" dirty="0"/>
          </a:p>
        </p:txBody>
      </p:sp>
      <p:pic>
        <p:nvPicPr>
          <p:cNvPr id="4" name="rg_hi" descr="https://encrypted-tbn2.gstatic.com/images?q=tbn:ANd9GcSzq5NMGD5C7EdocfCbh6tgYVRQK_GAKEdqV9RazIjk7jOFCml1iQ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43200"/>
            <a:ext cx="502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Cut In- </a:t>
            </a:r>
            <a:r>
              <a:rPr lang="en-US" dirty="0" smtClean="0"/>
              <a:t>to cut fat into flour with a pastry blender or two knives</a:t>
            </a:r>
            <a:endParaRPr lang="en-US" dirty="0"/>
          </a:p>
        </p:txBody>
      </p:sp>
      <p:pic>
        <p:nvPicPr>
          <p:cNvPr id="4" name="il_fi" descr="http://recipetoshare.files.wordpress.com/2010/11/pastry-blender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43200"/>
            <a:ext cx="502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Dice</a:t>
            </a:r>
            <a:r>
              <a:rPr lang="en-US" dirty="0" smtClean="0"/>
              <a:t>- to cut into very small cubes</a:t>
            </a:r>
            <a:endParaRPr lang="en-US" dirty="0"/>
          </a:p>
        </p:txBody>
      </p:sp>
      <p:pic>
        <p:nvPicPr>
          <p:cNvPr id="4" name="rg_hi" descr="https://encrypted-tbn0.gstatic.com/images?q=tbn:ANd9GcTRQVL5HZCqTPAI4rWSVjxlo-HHRMRB2gfkyUZi3sYnpPEroljunA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828800"/>
            <a:ext cx="579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Dredge</a:t>
            </a:r>
            <a:r>
              <a:rPr lang="en-US" dirty="0" smtClean="0"/>
              <a:t>- to coat food heavily with flour, breadcrumbs or cornmeal</a:t>
            </a:r>
            <a:endParaRPr lang="en-US" dirty="0"/>
          </a:p>
        </p:txBody>
      </p:sp>
      <p:pic>
        <p:nvPicPr>
          <p:cNvPr id="4" name="rg_hi" descr="https://encrypted-tbn2.gstatic.com/images?q=tbn:ANd9GcSkdkQE0KCM-GNB0YPGDL0uFs465ZVIO884Xf1QSJb1uO8UvvH2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362200"/>
            <a:ext cx="655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Flour- </a:t>
            </a:r>
            <a:r>
              <a:rPr lang="en-US" dirty="0" smtClean="0"/>
              <a:t>to sprinkle or coat with a powdered substance, often flour, crumbs or seasonings</a:t>
            </a:r>
            <a:endParaRPr lang="en-US" dirty="0"/>
          </a:p>
        </p:txBody>
      </p:sp>
      <p:pic>
        <p:nvPicPr>
          <p:cNvPr id="4" name="Content Placeholder 3" descr="flo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2514600"/>
            <a:ext cx="3890963" cy="3890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Fold</a:t>
            </a:r>
            <a:r>
              <a:rPr lang="en-US" dirty="0" smtClean="0"/>
              <a:t>- to mix ingredients by gently turning one part over another</a:t>
            </a:r>
            <a:endParaRPr lang="en-US" dirty="0"/>
          </a:p>
        </p:txBody>
      </p:sp>
      <p:pic>
        <p:nvPicPr>
          <p:cNvPr id="4" name="il_fi" descr="http://img4-3.cookinglight.timeinc.net/i/2011/06/1106p98-step-three-gently-fold-l.jpg?400:400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6705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Grate</a:t>
            </a:r>
            <a:r>
              <a:rPr lang="en-US" dirty="0" smtClean="0"/>
              <a:t>- to finely divide food into various sizes by rubbing it on a surface with sharp projections</a:t>
            </a:r>
            <a:endParaRPr lang="en-US" dirty="0"/>
          </a:p>
        </p:txBody>
      </p:sp>
      <p:pic>
        <p:nvPicPr>
          <p:cNvPr id="4" name="il_fi" descr="http://thumbs.ifood.tv/files/images/editor/images/grated%20carrot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971800"/>
            <a:ext cx="4978400" cy="348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</TotalTime>
  <Words>201</Words>
  <Application>Microsoft Office PowerPoint</Application>
  <PresentationFormat>On-screen Show (4:3)</PresentationFormat>
  <Paragraphs>28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Cooking terms</vt:lpstr>
      <vt:lpstr>Chop -To cut into small pieces </vt:lpstr>
      <vt:lpstr>Cream- to work sugar and fat together until the mixture is soft and fluffy</vt:lpstr>
      <vt:lpstr>Cut In- to cut fat into flour with a pastry blender or two knives</vt:lpstr>
      <vt:lpstr>Dice- to cut into very small cubes</vt:lpstr>
      <vt:lpstr>Dredge- to coat food heavily with flour, breadcrumbs or cornmeal</vt:lpstr>
      <vt:lpstr>Flour- to sprinkle or coat with a powdered substance, often flour, crumbs or seasonings</vt:lpstr>
      <vt:lpstr>Fold- to mix ingredients by gently turning one part over another</vt:lpstr>
      <vt:lpstr>Grate- to finely divide food into various sizes by rubbing it on a surface with sharp projections</vt:lpstr>
      <vt:lpstr>Knead- working dough to further mix the ingredients and develop gluten, done with hands</vt:lpstr>
      <vt:lpstr>Mince- to cut or chop food as finely as possible</vt:lpstr>
      <vt:lpstr>Peel- To remove or strip off the skin or rind of some fruits and vegetables</vt:lpstr>
      <vt:lpstr>Saute- to brown or cook food with a small amount of fat using low to medium heat</vt:lpstr>
      <vt:lpstr>Simmer- to cook just below the boiling point</vt:lpstr>
      <vt:lpstr>Steam- to cook by the vapor produced when water is heated to the boiling point</vt:lpstr>
      <vt:lpstr>Whip- to beat rapidly to introduce air bubbles into food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Preparation terms</dc:title>
  <dc:creator>ljohnson</dc:creator>
  <cp:lastModifiedBy>DSD</cp:lastModifiedBy>
  <cp:revision>4</cp:revision>
  <dcterms:created xsi:type="dcterms:W3CDTF">2012-10-22T19:42:02Z</dcterms:created>
  <dcterms:modified xsi:type="dcterms:W3CDTF">2014-09-08T20:50:43Z</dcterms:modified>
</cp:coreProperties>
</file>