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61" r:id="rId4"/>
    <p:sldId id="263" r:id="rId5"/>
    <p:sldId id="260" r:id="rId6"/>
    <p:sldId id="259" r:id="rId7"/>
    <p:sldId id="265" r:id="rId8"/>
    <p:sldId id="277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8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734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00F119-54B1-442A-B70D-1A58C8C920CA}" type="doc">
      <dgm:prSet loTypeId="urn:microsoft.com/office/officeart/2005/8/layout/vList6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CEC8DB-8136-4A8E-9150-9AE99192EB15}">
      <dgm:prSet phldrT="[Text]"/>
      <dgm:spPr/>
      <dgm:t>
        <a:bodyPr/>
        <a:lstStyle/>
        <a:p>
          <a:r>
            <a:rPr lang="en-US" dirty="0" smtClean="0"/>
            <a:t>Age</a:t>
          </a:r>
          <a:endParaRPr lang="en-US" dirty="0"/>
        </a:p>
      </dgm:t>
    </dgm:pt>
    <dgm:pt modelId="{C6A9C6B9-E703-4422-84B3-D33157F1FD02}" type="parTrans" cxnId="{267A685D-6397-416D-A216-6596BC763A28}">
      <dgm:prSet/>
      <dgm:spPr/>
      <dgm:t>
        <a:bodyPr/>
        <a:lstStyle/>
        <a:p>
          <a:endParaRPr lang="en-US"/>
        </a:p>
      </dgm:t>
    </dgm:pt>
    <dgm:pt modelId="{E5378E7B-E24A-4E0F-9694-AFFCC2EA2D63}" type="sibTrans" cxnId="{267A685D-6397-416D-A216-6596BC763A28}">
      <dgm:prSet/>
      <dgm:spPr/>
      <dgm:t>
        <a:bodyPr/>
        <a:lstStyle/>
        <a:p>
          <a:endParaRPr lang="en-US"/>
        </a:p>
      </dgm:t>
    </dgm:pt>
    <dgm:pt modelId="{7E3E4D46-DE67-4AF0-B38D-61E215481451}">
      <dgm:prSet phldrT="[Text]"/>
      <dgm:spPr/>
      <dgm:t>
        <a:bodyPr/>
        <a:lstStyle/>
        <a:p>
          <a:r>
            <a:rPr lang="en-US" dirty="0" smtClean="0"/>
            <a:t>Activity Level</a:t>
          </a:r>
          <a:endParaRPr lang="en-US" dirty="0"/>
        </a:p>
      </dgm:t>
    </dgm:pt>
    <dgm:pt modelId="{4186C6EA-8A1C-49EA-8BF6-6753FF162733}" type="parTrans" cxnId="{873CCB59-6DE1-4892-BB93-4999E091420B}">
      <dgm:prSet/>
      <dgm:spPr/>
      <dgm:t>
        <a:bodyPr/>
        <a:lstStyle/>
        <a:p>
          <a:endParaRPr lang="en-US"/>
        </a:p>
      </dgm:t>
    </dgm:pt>
    <dgm:pt modelId="{99CFA27F-FC85-47E7-AB51-2B34D0B0DEBA}" type="sibTrans" cxnId="{873CCB59-6DE1-4892-BB93-4999E091420B}">
      <dgm:prSet/>
      <dgm:spPr/>
      <dgm:t>
        <a:bodyPr/>
        <a:lstStyle/>
        <a:p>
          <a:endParaRPr lang="en-US"/>
        </a:p>
      </dgm:t>
    </dgm:pt>
    <dgm:pt modelId="{EE9216B2-E311-453B-BED1-6DE333FD92AD}">
      <dgm:prSet phldrT="[Text]"/>
      <dgm:spPr/>
      <dgm:t>
        <a:bodyPr/>
        <a:lstStyle/>
        <a:p>
          <a:r>
            <a:rPr lang="en-US" dirty="0" smtClean="0"/>
            <a:t>Gender</a:t>
          </a:r>
          <a:endParaRPr lang="en-US" dirty="0"/>
        </a:p>
      </dgm:t>
    </dgm:pt>
    <dgm:pt modelId="{C7E631F2-FCFE-492A-B64B-2E3BC8E3D037}" type="parTrans" cxnId="{6E4AB17D-1E70-4886-BCCC-C4387008DE8C}">
      <dgm:prSet/>
      <dgm:spPr/>
      <dgm:t>
        <a:bodyPr/>
        <a:lstStyle/>
        <a:p>
          <a:endParaRPr lang="en-US"/>
        </a:p>
      </dgm:t>
    </dgm:pt>
    <dgm:pt modelId="{AA30597F-F0DE-482C-B80D-7CCBE8E40AB1}" type="sibTrans" cxnId="{6E4AB17D-1E70-4886-BCCC-C4387008DE8C}">
      <dgm:prSet/>
      <dgm:spPr/>
      <dgm:t>
        <a:bodyPr/>
        <a:lstStyle/>
        <a:p>
          <a:endParaRPr lang="en-US"/>
        </a:p>
      </dgm:t>
    </dgm:pt>
    <dgm:pt modelId="{72F966EF-6E9A-4644-AAD3-9EECD5234E6F}">
      <dgm:prSet/>
      <dgm:spPr/>
      <dgm:t>
        <a:bodyPr/>
        <a:lstStyle/>
        <a:p>
          <a:r>
            <a:rPr lang="en-US" dirty="0" smtClean="0"/>
            <a:t>Boys vs. girls (bodies, muscle, metabolism, processing of food, all different!)</a:t>
          </a:r>
          <a:endParaRPr lang="en-US" dirty="0"/>
        </a:p>
      </dgm:t>
    </dgm:pt>
    <dgm:pt modelId="{AC8D4C11-864D-4F7C-A453-2BCEB3457FC0}" type="parTrans" cxnId="{99573A34-F4B2-40B3-900D-E7A485C31ED2}">
      <dgm:prSet/>
      <dgm:spPr/>
      <dgm:t>
        <a:bodyPr/>
        <a:lstStyle/>
        <a:p>
          <a:endParaRPr lang="en-US"/>
        </a:p>
      </dgm:t>
    </dgm:pt>
    <dgm:pt modelId="{22F7C27D-9919-4C39-90FD-6AB2E4F8683F}" type="sibTrans" cxnId="{99573A34-F4B2-40B3-900D-E7A485C31ED2}">
      <dgm:prSet/>
      <dgm:spPr/>
      <dgm:t>
        <a:bodyPr/>
        <a:lstStyle/>
        <a:p>
          <a:endParaRPr lang="en-US"/>
        </a:p>
      </dgm:t>
    </dgm:pt>
    <dgm:pt modelId="{085C0B2E-8005-4F52-B995-64915EBFF875}">
      <dgm:prSet/>
      <dgm:spPr/>
      <dgm:t>
        <a:bodyPr/>
        <a:lstStyle/>
        <a:p>
          <a:r>
            <a:rPr lang="en-US" dirty="0" smtClean="0"/>
            <a:t>Calories in vs. Calories Out (if you burn more, you need more)</a:t>
          </a:r>
          <a:endParaRPr lang="en-US" dirty="0"/>
        </a:p>
      </dgm:t>
    </dgm:pt>
    <dgm:pt modelId="{67E49DFC-F026-4381-8FE8-7281AC35B39B}" type="parTrans" cxnId="{9038C84E-67C6-423D-B724-3828BFADD90A}">
      <dgm:prSet/>
      <dgm:spPr/>
      <dgm:t>
        <a:bodyPr/>
        <a:lstStyle/>
        <a:p>
          <a:endParaRPr lang="en-US"/>
        </a:p>
      </dgm:t>
    </dgm:pt>
    <dgm:pt modelId="{063FFA06-4B69-4E0B-9EF6-9FC2C3AB9210}" type="sibTrans" cxnId="{9038C84E-67C6-423D-B724-3828BFADD90A}">
      <dgm:prSet/>
      <dgm:spPr/>
      <dgm:t>
        <a:bodyPr/>
        <a:lstStyle/>
        <a:p>
          <a:endParaRPr lang="en-US"/>
        </a:p>
      </dgm:t>
    </dgm:pt>
    <dgm:pt modelId="{59123CD4-E7F1-4EC4-BBD2-5877705E2F89}">
      <dgm:prSet/>
      <dgm:spPr/>
      <dgm:t>
        <a:bodyPr/>
        <a:lstStyle/>
        <a:p>
          <a:r>
            <a:rPr lang="en-US" dirty="0" smtClean="0"/>
            <a:t>Caloric needs change depending on age (discuss 9</a:t>
          </a:r>
          <a:r>
            <a:rPr lang="en-US" baseline="30000" dirty="0" smtClean="0"/>
            <a:t>th</a:t>
          </a:r>
          <a:r>
            <a:rPr lang="en-US" dirty="0" smtClean="0"/>
            <a:t> grade policy)</a:t>
          </a:r>
          <a:endParaRPr lang="en-US" dirty="0"/>
        </a:p>
      </dgm:t>
    </dgm:pt>
    <dgm:pt modelId="{5284E31D-2D60-42D8-A4B3-0FED37B6650F}" type="parTrans" cxnId="{367F2862-9C2A-4CDA-81DD-3E2D53ED48A8}">
      <dgm:prSet/>
      <dgm:spPr/>
      <dgm:t>
        <a:bodyPr/>
        <a:lstStyle/>
        <a:p>
          <a:endParaRPr lang="en-US"/>
        </a:p>
      </dgm:t>
    </dgm:pt>
    <dgm:pt modelId="{CA950941-950C-45BC-BCD2-62B3B254C4FD}" type="sibTrans" cxnId="{367F2862-9C2A-4CDA-81DD-3E2D53ED48A8}">
      <dgm:prSet/>
      <dgm:spPr/>
      <dgm:t>
        <a:bodyPr/>
        <a:lstStyle/>
        <a:p>
          <a:endParaRPr lang="en-US"/>
        </a:p>
      </dgm:t>
    </dgm:pt>
    <dgm:pt modelId="{E268F0BA-0564-4B62-A4CB-F6D2248A5D49}" type="pres">
      <dgm:prSet presAssocID="{6D00F119-54B1-442A-B70D-1A58C8C920C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E4A4FC3-7791-47E9-B41B-5399B6338FD0}" type="pres">
      <dgm:prSet presAssocID="{8BCEC8DB-8136-4A8E-9150-9AE99192EB15}" presName="linNode" presStyleCnt="0"/>
      <dgm:spPr/>
    </dgm:pt>
    <dgm:pt modelId="{92F92141-A92E-496F-930D-20874BC703C6}" type="pres">
      <dgm:prSet presAssocID="{8BCEC8DB-8136-4A8E-9150-9AE99192EB15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9D9D4-2913-4BB9-B3AF-34F64F43C508}" type="pres">
      <dgm:prSet presAssocID="{8BCEC8DB-8136-4A8E-9150-9AE99192EB15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5262D-81EC-4D88-9726-E808983A8A9F}" type="pres">
      <dgm:prSet presAssocID="{E5378E7B-E24A-4E0F-9694-AFFCC2EA2D63}" presName="spacing" presStyleCnt="0"/>
      <dgm:spPr/>
    </dgm:pt>
    <dgm:pt modelId="{958D8DD8-16BF-4EC6-8FB2-FC3667FD5EFD}" type="pres">
      <dgm:prSet presAssocID="{7E3E4D46-DE67-4AF0-B38D-61E215481451}" presName="linNode" presStyleCnt="0"/>
      <dgm:spPr/>
    </dgm:pt>
    <dgm:pt modelId="{D2C4B7D2-CD98-440C-91DF-D11FE8FC08E7}" type="pres">
      <dgm:prSet presAssocID="{7E3E4D46-DE67-4AF0-B38D-61E215481451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3DE1AC-39F7-473F-A7F9-5010B313CF99}" type="pres">
      <dgm:prSet presAssocID="{7E3E4D46-DE67-4AF0-B38D-61E215481451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9DDCA-B1B5-4C6F-A12A-BCC737D05A01}" type="pres">
      <dgm:prSet presAssocID="{99CFA27F-FC85-47E7-AB51-2B34D0B0DEBA}" presName="spacing" presStyleCnt="0"/>
      <dgm:spPr/>
    </dgm:pt>
    <dgm:pt modelId="{A125F6E0-151F-4A19-B388-4392231132E5}" type="pres">
      <dgm:prSet presAssocID="{EE9216B2-E311-453B-BED1-6DE333FD92AD}" presName="linNode" presStyleCnt="0"/>
      <dgm:spPr/>
    </dgm:pt>
    <dgm:pt modelId="{BB7E0EAD-7362-41D8-A348-6240193EB5F7}" type="pres">
      <dgm:prSet presAssocID="{EE9216B2-E311-453B-BED1-6DE333FD92AD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249737-D147-43C8-9BD0-CE36D6D39BEE}" type="pres">
      <dgm:prSet presAssocID="{EE9216B2-E311-453B-BED1-6DE333FD92AD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F51E48-2ACD-4D72-9C13-F3F3228E0E34}" type="presOf" srcId="{72F966EF-6E9A-4644-AAD3-9EECD5234E6F}" destId="{CC249737-D147-43C8-9BD0-CE36D6D39BEE}" srcOrd="0" destOrd="0" presId="urn:microsoft.com/office/officeart/2005/8/layout/vList6"/>
    <dgm:cxn modelId="{6E4AB17D-1E70-4886-BCCC-C4387008DE8C}" srcId="{6D00F119-54B1-442A-B70D-1A58C8C920CA}" destId="{EE9216B2-E311-453B-BED1-6DE333FD92AD}" srcOrd="2" destOrd="0" parTransId="{C7E631F2-FCFE-492A-B64B-2E3BC8E3D037}" sibTransId="{AA30597F-F0DE-482C-B80D-7CCBE8E40AB1}"/>
    <dgm:cxn modelId="{873CCB59-6DE1-4892-BB93-4999E091420B}" srcId="{6D00F119-54B1-442A-B70D-1A58C8C920CA}" destId="{7E3E4D46-DE67-4AF0-B38D-61E215481451}" srcOrd="1" destOrd="0" parTransId="{4186C6EA-8A1C-49EA-8BF6-6753FF162733}" sibTransId="{99CFA27F-FC85-47E7-AB51-2B34D0B0DEBA}"/>
    <dgm:cxn modelId="{99573A34-F4B2-40B3-900D-E7A485C31ED2}" srcId="{EE9216B2-E311-453B-BED1-6DE333FD92AD}" destId="{72F966EF-6E9A-4644-AAD3-9EECD5234E6F}" srcOrd="0" destOrd="0" parTransId="{AC8D4C11-864D-4F7C-A453-2BCEB3457FC0}" sibTransId="{22F7C27D-9919-4C39-90FD-6AB2E4F8683F}"/>
    <dgm:cxn modelId="{367F2862-9C2A-4CDA-81DD-3E2D53ED48A8}" srcId="{8BCEC8DB-8136-4A8E-9150-9AE99192EB15}" destId="{59123CD4-E7F1-4EC4-BBD2-5877705E2F89}" srcOrd="0" destOrd="0" parTransId="{5284E31D-2D60-42D8-A4B3-0FED37B6650F}" sibTransId="{CA950941-950C-45BC-BCD2-62B3B254C4FD}"/>
    <dgm:cxn modelId="{07A62247-B171-4CF5-A789-D7BCBB9AA0FE}" type="presOf" srcId="{085C0B2E-8005-4F52-B995-64915EBFF875}" destId="{953DE1AC-39F7-473F-A7F9-5010B313CF99}" srcOrd="0" destOrd="0" presId="urn:microsoft.com/office/officeart/2005/8/layout/vList6"/>
    <dgm:cxn modelId="{124FB8FC-7CED-4E71-86F6-F87D4437B8D9}" type="presOf" srcId="{EE9216B2-E311-453B-BED1-6DE333FD92AD}" destId="{BB7E0EAD-7362-41D8-A348-6240193EB5F7}" srcOrd="0" destOrd="0" presId="urn:microsoft.com/office/officeart/2005/8/layout/vList6"/>
    <dgm:cxn modelId="{62B7B3D3-B07A-42C1-818A-9D90525B61D9}" type="presOf" srcId="{59123CD4-E7F1-4EC4-BBD2-5877705E2F89}" destId="{C359D9D4-2913-4BB9-B3AF-34F64F43C508}" srcOrd="0" destOrd="0" presId="urn:microsoft.com/office/officeart/2005/8/layout/vList6"/>
    <dgm:cxn modelId="{D3FB8494-1559-4A1F-B5DF-536EE07C3A2F}" type="presOf" srcId="{7E3E4D46-DE67-4AF0-B38D-61E215481451}" destId="{D2C4B7D2-CD98-440C-91DF-D11FE8FC08E7}" srcOrd="0" destOrd="0" presId="urn:microsoft.com/office/officeart/2005/8/layout/vList6"/>
    <dgm:cxn modelId="{09F37B10-6866-4B6B-B01A-D24E184B62F7}" type="presOf" srcId="{6D00F119-54B1-442A-B70D-1A58C8C920CA}" destId="{E268F0BA-0564-4B62-A4CB-F6D2248A5D49}" srcOrd="0" destOrd="0" presId="urn:microsoft.com/office/officeart/2005/8/layout/vList6"/>
    <dgm:cxn modelId="{267A685D-6397-416D-A216-6596BC763A28}" srcId="{6D00F119-54B1-442A-B70D-1A58C8C920CA}" destId="{8BCEC8DB-8136-4A8E-9150-9AE99192EB15}" srcOrd="0" destOrd="0" parTransId="{C6A9C6B9-E703-4422-84B3-D33157F1FD02}" sibTransId="{E5378E7B-E24A-4E0F-9694-AFFCC2EA2D63}"/>
    <dgm:cxn modelId="{FA5BA1B7-F351-44DC-A0BF-89217DC8B670}" type="presOf" srcId="{8BCEC8DB-8136-4A8E-9150-9AE99192EB15}" destId="{92F92141-A92E-496F-930D-20874BC703C6}" srcOrd="0" destOrd="0" presId="urn:microsoft.com/office/officeart/2005/8/layout/vList6"/>
    <dgm:cxn modelId="{9038C84E-67C6-423D-B724-3828BFADD90A}" srcId="{7E3E4D46-DE67-4AF0-B38D-61E215481451}" destId="{085C0B2E-8005-4F52-B995-64915EBFF875}" srcOrd="0" destOrd="0" parTransId="{67E49DFC-F026-4381-8FE8-7281AC35B39B}" sibTransId="{063FFA06-4B69-4E0B-9EF6-9FC2C3AB9210}"/>
    <dgm:cxn modelId="{E08CF64B-DB2D-4AB3-B954-068FB17CEA0D}" type="presParOf" srcId="{E268F0BA-0564-4B62-A4CB-F6D2248A5D49}" destId="{4E4A4FC3-7791-47E9-B41B-5399B6338FD0}" srcOrd="0" destOrd="0" presId="urn:microsoft.com/office/officeart/2005/8/layout/vList6"/>
    <dgm:cxn modelId="{944B5371-19CA-46FA-A7B1-4F5F8C85B799}" type="presParOf" srcId="{4E4A4FC3-7791-47E9-B41B-5399B6338FD0}" destId="{92F92141-A92E-496F-930D-20874BC703C6}" srcOrd="0" destOrd="0" presId="urn:microsoft.com/office/officeart/2005/8/layout/vList6"/>
    <dgm:cxn modelId="{1AB68DB9-DE61-4A65-A77A-C9148B1E95AE}" type="presParOf" srcId="{4E4A4FC3-7791-47E9-B41B-5399B6338FD0}" destId="{C359D9D4-2913-4BB9-B3AF-34F64F43C508}" srcOrd="1" destOrd="0" presId="urn:microsoft.com/office/officeart/2005/8/layout/vList6"/>
    <dgm:cxn modelId="{3C732377-D456-46BF-BFED-F72B701E42C4}" type="presParOf" srcId="{E268F0BA-0564-4B62-A4CB-F6D2248A5D49}" destId="{3055262D-81EC-4D88-9726-E808983A8A9F}" srcOrd="1" destOrd="0" presId="urn:microsoft.com/office/officeart/2005/8/layout/vList6"/>
    <dgm:cxn modelId="{B3DC8510-7657-4D1B-A081-93363E3C6E14}" type="presParOf" srcId="{E268F0BA-0564-4B62-A4CB-F6D2248A5D49}" destId="{958D8DD8-16BF-4EC6-8FB2-FC3667FD5EFD}" srcOrd="2" destOrd="0" presId="urn:microsoft.com/office/officeart/2005/8/layout/vList6"/>
    <dgm:cxn modelId="{9104CE60-720B-4580-89DC-15ED59630044}" type="presParOf" srcId="{958D8DD8-16BF-4EC6-8FB2-FC3667FD5EFD}" destId="{D2C4B7D2-CD98-440C-91DF-D11FE8FC08E7}" srcOrd="0" destOrd="0" presId="urn:microsoft.com/office/officeart/2005/8/layout/vList6"/>
    <dgm:cxn modelId="{FFE22875-E0C9-4B81-85BA-089B932EF897}" type="presParOf" srcId="{958D8DD8-16BF-4EC6-8FB2-FC3667FD5EFD}" destId="{953DE1AC-39F7-473F-A7F9-5010B313CF99}" srcOrd="1" destOrd="0" presId="urn:microsoft.com/office/officeart/2005/8/layout/vList6"/>
    <dgm:cxn modelId="{1DC5A08C-977E-4B04-9D53-BBAE3FD239AB}" type="presParOf" srcId="{E268F0BA-0564-4B62-A4CB-F6D2248A5D49}" destId="{8B09DDCA-B1B5-4C6F-A12A-BCC737D05A01}" srcOrd="3" destOrd="0" presId="urn:microsoft.com/office/officeart/2005/8/layout/vList6"/>
    <dgm:cxn modelId="{CA7E747A-74E5-4EE1-B5BF-940875D01F01}" type="presParOf" srcId="{E268F0BA-0564-4B62-A4CB-F6D2248A5D49}" destId="{A125F6E0-151F-4A19-B388-4392231132E5}" srcOrd="4" destOrd="0" presId="urn:microsoft.com/office/officeart/2005/8/layout/vList6"/>
    <dgm:cxn modelId="{650D1509-9788-4BD2-8FFC-0A596761683B}" type="presParOf" srcId="{A125F6E0-151F-4A19-B388-4392231132E5}" destId="{BB7E0EAD-7362-41D8-A348-6240193EB5F7}" srcOrd="0" destOrd="0" presId="urn:microsoft.com/office/officeart/2005/8/layout/vList6"/>
    <dgm:cxn modelId="{2204C32E-D59A-4FC9-9FFA-B63EA0D781C1}" type="presParOf" srcId="{A125F6E0-151F-4A19-B388-4392231132E5}" destId="{CC249737-D147-43C8-9BD0-CE36D6D39BE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E8EE05-80E6-4827-B271-F7701322D172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9BBF65-5596-4477-8EC5-8CEB71289ACE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b="1" u="sng" dirty="0" smtClean="0"/>
            <a:t>Calorie Intake</a:t>
          </a:r>
        </a:p>
        <a:p>
          <a:pPr rtl="0"/>
          <a:r>
            <a:rPr lang="en-US" b="1" u="none" dirty="0" smtClean="0"/>
            <a:t>Eating Food</a:t>
          </a:r>
          <a:endParaRPr lang="en-US" u="none" dirty="0"/>
        </a:p>
      </dgm:t>
    </dgm:pt>
    <dgm:pt modelId="{1ABBB93A-FC24-408B-8657-CE1B1CEC7CDD}" type="parTrans" cxnId="{294CB493-D481-48A1-8CB0-039ACDD36637}">
      <dgm:prSet/>
      <dgm:spPr/>
      <dgm:t>
        <a:bodyPr/>
        <a:lstStyle/>
        <a:p>
          <a:endParaRPr lang="en-US"/>
        </a:p>
      </dgm:t>
    </dgm:pt>
    <dgm:pt modelId="{CF1EA032-A51A-4EDF-A044-DA88BA28351A}" type="sibTrans" cxnId="{294CB493-D481-48A1-8CB0-039ACDD36637}">
      <dgm:prSet/>
      <dgm:spPr/>
      <dgm:t>
        <a:bodyPr/>
        <a:lstStyle/>
        <a:p>
          <a:endParaRPr lang="en-US"/>
        </a:p>
      </dgm:t>
    </dgm:pt>
    <dgm:pt modelId="{73A90298-7C55-4A41-A474-7632E7F5E442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b="1" u="sng" dirty="0" smtClean="0"/>
            <a:t>Calorie Output</a:t>
          </a:r>
        </a:p>
        <a:p>
          <a:pPr rtl="0"/>
          <a:r>
            <a:rPr lang="en-US" b="0" u="none" dirty="0" smtClean="0"/>
            <a:t>Exercise</a:t>
          </a:r>
          <a:endParaRPr lang="en-US" b="0" u="none" dirty="0"/>
        </a:p>
      </dgm:t>
    </dgm:pt>
    <dgm:pt modelId="{1A051DD2-42B0-4C01-9A32-D6587BB6CF8F}" type="parTrans" cxnId="{02131E1A-3939-4050-8181-71DCFA8FE1AF}">
      <dgm:prSet/>
      <dgm:spPr/>
      <dgm:t>
        <a:bodyPr/>
        <a:lstStyle/>
        <a:p>
          <a:endParaRPr lang="en-US"/>
        </a:p>
      </dgm:t>
    </dgm:pt>
    <dgm:pt modelId="{86A9D07C-D589-471C-86F4-5704C7235F9D}" type="sibTrans" cxnId="{02131E1A-3939-4050-8181-71DCFA8FE1AF}">
      <dgm:prSet/>
      <dgm:spPr/>
      <dgm:t>
        <a:bodyPr/>
        <a:lstStyle/>
        <a:p>
          <a:endParaRPr lang="en-US"/>
        </a:p>
      </dgm:t>
    </dgm:pt>
    <dgm:pt modelId="{88796A67-ADBA-4339-8653-95079650D5E6}" type="pres">
      <dgm:prSet presAssocID="{6DE8EE05-80E6-4827-B271-F7701322D17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F5F1F9-3681-4E0A-BBA4-F7150173183D}" type="pres">
      <dgm:prSet presAssocID="{9A9BBF65-5596-4477-8EC5-8CEB71289ACE}" presName="arrow" presStyleLbl="node1" presStyleIdx="0" presStyleCnt="2" custRadScaleRad="990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FE6CDD-03A9-4E9F-BB16-D3665D29092F}" type="pres">
      <dgm:prSet presAssocID="{73A90298-7C55-4A41-A474-7632E7F5E442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180711-A4FC-4B1D-88BE-85FA4FD6BB4F}" type="presOf" srcId="{73A90298-7C55-4A41-A474-7632E7F5E442}" destId="{18FE6CDD-03A9-4E9F-BB16-D3665D29092F}" srcOrd="0" destOrd="0" presId="urn:microsoft.com/office/officeart/2005/8/layout/arrow5"/>
    <dgm:cxn modelId="{C2559A9B-B38B-49A9-AD74-246ECDB3E9D4}" type="presOf" srcId="{6DE8EE05-80E6-4827-B271-F7701322D172}" destId="{88796A67-ADBA-4339-8653-95079650D5E6}" srcOrd="0" destOrd="0" presId="urn:microsoft.com/office/officeart/2005/8/layout/arrow5"/>
    <dgm:cxn modelId="{B875192C-AFB1-4214-A697-986BDED99B15}" type="presOf" srcId="{9A9BBF65-5596-4477-8EC5-8CEB71289ACE}" destId="{ABF5F1F9-3681-4E0A-BBA4-F7150173183D}" srcOrd="0" destOrd="0" presId="urn:microsoft.com/office/officeart/2005/8/layout/arrow5"/>
    <dgm:cxn modelId="{294CB493-D481-48A1-8CB0-039ACDD36637}" srcId="{6DE8EE05-80E6-4827-B271-F7701322D172}" destId="{9A9BBF65-5596-4477-8EC5-8CEB71289ACE}" srcOrd="0" destOrd="0" parTransId="{1ABBB93A-FC24-408B-8657-CE1B1CEC7CDD}" sibTransId="{CF1EA032-A51A-4EDF-A044-DA88BA28351A}"/>
    <dgm:cxn modelId="{02131E1A-3939-4050-8181-71DCFA8FE1AF}" srcId="{6DE8EE05-80E6-4827-B271-F7701322D172}" destId="{73A90298-7C55-4A41-A474-7632E7F5E442}" srcOrd="1" destOrd="0" parTransId="{1A051DD2-42B0-4C01-9A32-D6587BB6CF8F}" sibTransId="{86A9D07C-D589-471C-86F4-5704C7235F9D}"/>
    <dgm:cxn modelId="{5D7603A0-1753-4ADB-9055-4364EA68B048}" type="presParOf" srcId="{88796A67-ADBA-4339-8653-95079650D5E6}" destId="{ABF5F1F9-3681-4E0A-BBA4-F7150173183D}" srcOrd="0" destOrd="0" presId="urn:microsoft.com/office/officeart/2005/8/layout/arrow5"/>
    <dgm:cxn modelId="{B092784D-A746-4753-8AB9-BC741BBB6F40}" type="presParOf" srcId="{88796A67-ADBA-4339-8653-95079650D5E6}" destId="{18FE6CDD-03A9-4E9F-BB16-D3665D29092F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A904A0-7A82-43D7-A573-963B8422137B}" type="doc">
      <dgm:prSet loTypeId="urn:microsoft.com/office/officeart/2005/8/layout/funnel1" loCatId="process" qsTypeId="urn:microsoft.com/office/officeart/2005/8/quickstyle/3d1" qsCatId="3D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BEABADE9-5A8D-4499-A24A-0D6F42A7B7A3}">
      <dgm:prSet phldrT="[Text]"/>
      <dgm:spPr/>
      <dgm:t>
        <a:bodyPr/>
        <a:lstStyle/>
        <a:p>
          <a:r>
            <a:rPr lang="en-US" dirty="0" smtClean="0"/>
            <a:t>Carbs=4</a:t>
          </a:r>
          <a:endParaRPr lang="en-US" dirty="0"/>
        </a:p>
      </dgm:t>
    </dgm:pt>
    <dgm:pt modelId="{9BBA5921-3E82-4827-9A48-A3786931718C}" type="parTrans" cxnId="{0D749FE6-2A82-407C-841F-639F8876DFA1}">
      <dgm:prSet/>
      <dgm:spPr/>
      <dgm:t>
        <a:bodyPr/>
        <a:lstStyle/>
        <a:p>
          <a:endParaRPr lang="en-US"/>
        </a:p>
      </dgm:t>
    </dgm:pt>
    <dgm:pt modelId="{4BE9DFE3-BB31-4EFE-AAD5-82CFD905872C}" type="sibTrans" cxnId="{0D749FE6-2A82-407C-841F-639F8876DFA1}">
      <dgm:prSet/>
      <dgm:spPr/>
      <dgm:t>
        <a:bodyPr/>
        <a:lstStyle/>
        <a:p>
          <a:endParaRPr lang="en-US"/>
        </a:p>
      </dgm:t>
    </dgm:pt>
    <dgm:pt modelId="{262502D2-DCB4-4675-9FF9-D9A19849D2F1}">
      <dgm:prSet phldrT="[Text]" custT="1"/>
      <dgm:spPr/>
      <dgm:t>
        <a:bodyPr/>
        <a:lstStyle/>
        <a:p>
          <a:r>
            <a:rPr lang="en-US" sz="2000" dirty="0" smtClean="0"/>
            <a:t>Proteins=4</a:t>
          </a:r>
          <a:endParaRPr lang="en-US" sz="2000" dirty="0"/>
        </a:p>
      </dgm:t>
    </dgm:pt>
    <dgm:pt modelId="{A99BABAF-9D61-4447-891E-5DCCAFDD1F00}" type="parTrans" cxnId="{9CBD4B57-EE60-474F-97EE-CA1C39ABC32F}">
      <dgm:prSet/>
      <dgm:spPr/>
      <dgm:t>
        <a:bodyPr/>
        <a:lstStyle/>
        <a:p>
          <a:endParaRPr lang="en-US"/>
        </a:p>
      </dgm:t>
    </dgm:pt>
    <dgm:pt modelId="{84C9DEF2-970A-4379-AB3F-735BCDB0B375}" type="sibTrans" cxnId="{9CBD4B57-EE60-474F-97EE-CA1C39ABC32F}">
      <dgm:prSet/>
      <dgm:spPr/>
      <dgm:t>
        <a:bodyPr/>
        <a:lstStyle/>
        <a:p>
          <a:endParaRPr lang="en-US"/>
        </a:p>
      </dgm:t>
    </dgm:pt>
    <dgm:pt modelId="{A190CDDE-CA22-497E-B145-DAC9FEC4CC0A}">
      <dgm:prSet phldrT="[Text]"/>
      <dgm:spPr/>
      <dgm:t>
        <a:bodyPr/>
        <a:lstStyle/>
        <a:p>
          <a:r>
            <a:rPr lang="en-US" dirty="0" smtClean="0"/>
            <a:t>Fats and Oils=9</a:t>
          </a:r>
          <a:endParaRPr lang="en-US" dirty="0"/>
        </a:p>
      </dgm:t>
    </dgm:pt>
    <dgm:pt modelId="{6D8D214D-F7DA-44F6-BF3A-43575595A53C}" type="parTrans" cxnId="{EBB9FCC2-0317-4934-90C9-024341ACDC6E}">
      <dgm:prSet/>
      <dgm:spPr/>
      <dgm:t>
        <a:bodyPr/>
        <a:lstStyle/>
        <a:p>
          <a:endParaRPr lang="en-US"/>
        </a:p>
      </dgm:t>
    </dgm:pt>
    <dgm:pt modelId="{F829EC02-143F-464C-806A-7EC9D1145A70}" type="sibTrans" cxnId="{EBB9FCC2-0317-4934-90C9-024341ACDC6E}">
      <dgm:prSet/>
      <dgm:spPr/>
      <dgm:t>
        <a:bodyPr/>
        <a:lstStyle/>
        <a:p>
          <a:endParaRPr lang="en-US"/>
        </a:p>
      </dgm:t>
    </dgm:pt>
    <dgm:pt modelId="{EB9F611C-04BE-4F0A-AA57-90883A0790F8}">
      <dgm:prSet phldrT="[Text]" custT="1"/>
      <dgm:spPr/>
      <dgm:t>
        <a:bodyPr/>
        <a:lstStyle/>
        <a:p>
          <a:r>
            <a:rPr lang="en-US" sz="4500" dirty="0" smtClean="0">
              <a:latin typeface="Cooper Black" pitchFamily="18" charset="0"/>
            </a:rPr>
            <a:t>ENERGY!</a:t>
          </a:r>
          <a:endParaRPr lang="en-US" sz="4500" dirty="0">
            <a:latin typeface="Cooper Black" pitchFamily="18" charset="0"/>
          </a:endParaRPr>
        </a:p>
      </dgm:t>
    </dgm:pt>
    <dgm:pt modelId="{9224383F-098E-4930-A785-206FEB4DD1B6}" type="sibTrans" cxnId="{A057DA6B-E9C6-480E-96B3-0BEF5F4B9981}">
      <dgm:prSet/>
      <dgm:spPr/>
      <dgm:t>
        <a:bodyPr/>
        <a:lstStyle/>
        <a:p>
          <a:endParaRPr lang="en-US"/>
        </a:p>
      </dgm:t>
    </dgm:pt>
    <dgm:pt modelId="{92FC29D5-537D-4FC8-9FF8-3DB8A9F3F014}" type="parTrans" cxnId="{A057DA6B-E9C6-480E-96B3-0BEF5F4B9981}">
      <dgm:prSet/>
      <dgm:spPr/>
      <dgm:t>
        <a:bodyPr/>
        <a:lstStyle/>
        <a:p>
          <a:endParaRPr lang="en-US"/>
        </a:p>
      </dgm:t>
    </dgm:pt>
    <dgm:pt modelId="{8D45BD49-5C17-4223-B109-D97D51CF3054}" type="pres">
      <dgm:prSet presAssocID="{DDA904A0-7A82-43D7-A573-963B8422137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AFE8BB-CABB-4973-BD5E-5C2DFB5B2DF6}" type="pres">
      <dgm:prSet presAssocID="{DDA904A0-7A82-43D7-A573-963B8422137B}" presName="ellipse" presStyleLbl="trBgShp" presStyleIdx="0" presStyleCnt="1"/>
      <dgm:spPr/>
    </dgm:pt>
    <dgm:pt modelId="{D3ABA9C3-1B9C-4A8D-8CAE-243E69685185}" type="pres">
      <dgm:prSet presAssocID="{DDA904A0-7A82-43D7-A573-963B8422137B}" presName="arrow1" presStyleLbl="fgShp" presStyleIdx="0" presStyleCnt="1"/>
      <dgm:spPr>
        <a:solidFill>
          <a:schemeClr val="accent2"/>
        </a:solidFill>
      </dgm:spPr>
    </dgm:pt>
    <dgm:pt modelId="{D299BFCD-38C6-4F08-8EE2-7435E3FB8106}" type="pres">
      <dgm:prSet presAssocID="{DDA904A0-7A82-43D7-A573-963B8422137B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D9E1F-957E-403C-862D-3FB149A9B724}" type="pres">
      <dgm:prSet presAssocID="{262502D2-DCB4-4675-9FF9-D9A19849D2F1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2F565-6B39-41FA-BF84-9407F29F697C}" type="pres">
      <dgm:prSet presAssocID="{A190CDDE-CA22-497E-B145-DAC9FEC4CC0A}" presName="item2" presStyleLbl="node1" presStyleIdx="1" presStyleCnt="3" custScaleX="111704" custScaleY="106816" custLinFactNeighborY="-58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B6DF13-3257-43E7-A38D-2AC958EAEFF2}" type="pres">
      <dgm:prSet presAssocID="{EB9F611C-04BE-4F0A-AA57-90883A0790F8}" presName="item3" presStyleLbl="node1" presStyleIdx="2" presStyleCnt="3" custLinFactNeighborX="3435" custLinFactNeighborY="-7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1B786-157E-4132-9C9F-E6B1A013867E}" type="pres">
      <dgm:prSet presAssocID="{DDA904A0-7A82-43D7-A573-963B8422137B}" presName="funnel" presStyleLbl="trAlignAcc1" presStyleIdx="0" presStyleCnt="1"/>
      <dgm:spPr/>
    </dgm:pt>
  </dgm:ptLst>
  <dgm:cxnLst>
    <dgm:cxn modelId="{DBA5BCDB-CB17-429A-BE75-C8C90F3B7739}" type="presOf" srcId="{EB9F611C-04BE-4F0A-AA57-90883A0790F8}" destId="{D299BFCD-38C6-4F08-8EE2-7435E3FB8106}" srcOrd="0" destOrd="0" presId="urn:microsoft.com/office/officeart/2005/8/layout/funnel1"/>
    <dgm:cxn modelId="{A057DA6B-E9C6-480E-96B3-0BEF5F4B9981}" srcId="{DDA904A0-7A82-43D7-A573-963B8422137B}" destId="{EB9F611C-04BE-4F0A-AA57-90883A0790F8}" srcOrd="3" destOrd="0" parTransId="{92FC29D5-537D-4FC8-9FF8-3DB8A9F3F014}" sibTransId="{9224383F-098E-4930-A785-206FEB4DD1B6}"/>
    <dgm:cxn modelId="{AE37A378-05D5-40D5-8B65-D578309E64E9}" type="presOf" srcId="{262502D2-DCB4-4675-9FF9-D9A19849D2F1}" destId="{0572F565-6B39-41FA-BF84-9407F29F697C}" srcOrd="0" destOrd="0" presId="urn:microsoft.com/office/officeart/2005/8/layout/funnel1"/>
    <dgm:cxn modelId="{0D749FE6-2A82-407C-841F-639F8876DFA1}" srcId="{DDA904A0-7A82-43D7-A573-963B8422137B}" destId="{BEABADE9-5A8D-4499-A24A-0D6F42A7B7A3}" srcOrd="0" destOrd="0" parTransId="{9BBA5921-3E82-4827-9A48-A3786931718C}" sibTransId="{4BE9DFE3-BB31-4EFE-AAD5-82CFD905872C}"/>
    <dgm:cxn modelId="{114DD952-5D78-4E20-9BEE-9D8B8726C47D}" type="presOf" srcId="{A190CDDE-CA22-497E-B145-DAC9FEC4CC0A}" destId="{F27D9E1F-957E-403C-862D-3FB149A9B724}" srcOrd="0" destOrd="0" presId="urn:microsoft.com/office/officeart/2005/8/layout/funnel1"/>
    <dgm:cxn modelId="{9CBD4B57-EE60-474F-97EE-CA1C39ABC32F}" srcId="{DDA904A0-7A82-43D7-A573-963B8422137B}" destId="{262502D2-DCB4-4675-9FF9-D9A19849D2F1}" srcOrd="1" destOrd="0" parTransId="{A99BABAF-9D61-4447-891E-5DCCAFDD1F00}" sibTransId="{84C9DEF2-970A-4379-AB3F-735BCDB0B375}"/>
    <dgm:cxn modelId="{CDEDB24F-9BE9-41F0-A8FC-AA4CE1B3DE44}" type="presOf" srcId="{DDA904A0-7A82-43D7-A573-963B8422137B}" destId="{8D45BD49-5C17-4223-B109-D97D51CF3054}" srcOrd="0" destOrd="0" presId="urn:microsoft.com/office/officeart/2005/8/layout/funnel1"/>
    <dgm:cxn modelId="{EBB9FCC2-0317-4934-90C9-024341ACDC6E}" srcId="{DDA904A0-7A82-43D7-A573-963B8422137B}" destId="{A190CDDE-CA22-497E-B145-DAC9FEC4CC0A}" srcOrd="2" destOrd="0" parTransId="{6D8D214D-F7DA-44F6-BF3A-43575595A53C}" sibTransId="{F829EC02-143F-464C-806A-7EC9D1145A70}"/>
    <dgm:cxn modelId="{B75BCAEB-7AA5-4CA1-AC71-735AE3FC6582}" type="presOf" srcId="{BEABADE9-5A8D-4499-A24A-0D6F42A7B7A3}" destId="{61B6DF13-3257-43E7-A38D-2AC958EAEFF2}" srcOrd="0" destOrd="0" presId="urn:microsoft.com/office/officeart/2005/8/layout/funnel1"/>
    <dgm:cxn modelId="{145E0F61-26AC-47E6-A104-FB6FC435A7E3}" type="presParOf" srcId="{8D45BD49-5C17-4223-B109-D97D51CF3054}" destId="{03AFE8BB-CABB-4973-BD5E-5C2DFB5B2DF6}" srcOrd="0" destOrd="0" presId="urn:microsoft.com/office/officeart/2005/8/layout/funnel1"/>
    <dgm:cxn modelId="{9D2292E5-7793-4683-877C-086CC1F23ED6}" type="presParOf" srcId="{8D45BD49-5C17-4223-B109-D97D51CF3054}" destId="{D3ABA9C3-1B9C-4A8D-8CAE-243E69685185}" srcOrd="1" destOrd="0" presId="urn:microsoft.com/office/officeart/2005/8/layout/funnel1"/>
    <dgm:cxn modelId="{0C5A082E-D797-4D37-91E8-5771AD4DE605}" type="presParOf" srcId="{8D45BD49-5C17-4223-B109-D97D51CF3054}" destId="{D299BFCD-38C6-4F08-8EE2-7435E3FB8106}" srcOrd="2" destOrd="0" presId="urn:microsoft.com/office/officeart/2005/8/layout/funnel1"/>
    <dgm:cxn modelId="{B60D7439-4C26-4A74-A5FA-08414AAED55C}" type="presParOf" srcId="{8D45BD49-5C17-4223-B109-D97D51CF3054}" destId="{F27D9E1F-957E-403C-862D-3FB149A9B724}" srcOrd="3" destOrd="0" presId="urn:microsoft.com/office/officeart/2005/8/layout/funnel1"/>
    <dgm:cxn modelId="{4F0617FB-066B-470B-9221-3C0CED454491}" type="presParOf" srcId="{8D45BD49-5C17-4223-B109-D97D51CF3054}" destId="{0572F565-6B39-41FA-BF84-9407F29F697C}" srcOrd="4" destOrd="0" presId="urn:microsoft.com/office/officeart/2005/8/layout/funnel1"/>
    <dgm:cxn modelId="{4822FC77-F8D8-4AB9-B4D1-4692EAC2E762}" type="presParOf" srcId="{8D45BD49-5C17-4223-B109-D97D51CF3054}" destId="{61B6DF13-3257-43E7-A38D-2AC958EAEFF2}" srcOrd="5" destOrd="0" presId="urn:microsoft.com/office/officeart/2005/8/layout/funnel1"/>
    <dgm:cxn modelId="{C968D742-377A-4E3D-AB7A-385153697BF1}" type="presParOf" srcId="{8D45BD49-5C17-4223-B109-D97D51CF3054}" destId="{EF01B786-157E-4132-9C9F-E6B1A013867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AF9628-13F7-4542-81B0-7EE7A105B70A}" type="doc">
      <dgm:prSet loTypeId="urn:diagrams.loki3.com/TabbedArc+Icon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12461E5-77FF-4514-BA6D-09328F06AC7B}">
      <dgm:prSet phldrT="[Text]"/>
      <dgm:spPr/>
      <dgm:t>
        <a:bodyPr/>
        <a:lstStyle/>
        <a:p>
          <a:r>
            <a:rPr lang="en-US" dirty="0" smtClean="0"/>
            <a:t>minerals</a:t>
          </a:r>
          <a:endParaRPr lang="en-US" dirty="0"/>
        </a:p>
      </dgm:t>
    </dgm:pt>
    <dgm:pt modelId="{7657C79C-4E8F-41F1-9815-50195760172A}" type="parTrans" cxnId="{FA2692EC-6BB9-4CA4-B9F6-F3F4414002B5}">
      <dgm:prSet/>
      <dgm:spPr/>
      <dgm:t>
        <a:bodyPr/>
        <a:lstStyle/>
        <a:p>
          <a:endParaRPr lang="en-US"/>
        </a:p>
      </dgm:t>
    </dgm:pt>
    <dgm:pt modelId="{2895B408-2B23-4BF9-8893-ACE31EB01CD5}" type="sibTrans" cxnId="{FA2692EC-6BB9-4CA4-B9F6-F3F4414002B5}">
      <dgm:prSet/>
      <dgm:spPr/>
      <dgm:t>
        <a:bodyPr/>
        <a:lstStyle/>
        <a:p>
          <a:endParaRPr lang="en-US"/>
        </a:p>
      </dgm:t>
    </dgm:pt>
    <dgm:pt modelId="{1C872716-3DCC-4CBE-9A86-AAFA45E69D0F}">
      <dgm:prSet phldrT="[Text]"/>
      <dgm:spPr/>
      <dgm:t>
        <a:bodyPr/>
        <a:lstStyle/>
        <a:p>
          <a:r>
            <a:rPr lang="en-US" dirty="0" smtClean="0"/>
            <a:t>vitamins</a:t>
          </a:r>
          <a:endParaRPr lang="en-US" dirty="0"/>
        </a:p>
      </dgm:t>
    </dgm:pt>
    <dgm:pt modelId="{11A5629A-018B-4C10-8A9C-89D389F5CBF9}" type="parTrans" cxnId="{43DE9D07-C912-4510-956E-59572EFC382C}">
      <dgm:prSet/>
      <dgm:spPr/>
      <dgm:t>
        <a:bodyPr/>
        <a:lstStyle/>
        <a:p>
          <a:endParaRPr lang="en-US"/>
        </a:p>
      </dgm:t>
    </dgm:pt>
    <dgm:pt modelId="{AD179FCE-CA81-4E0A-A135-3CB2DB233AD8}" type="sibTrans" cxnId="{43DE9D07-C912-4510-956E-59572EFC382C}">
      <dgm:prSet/>
      <dgm:spPr/>
      <dgm:t>
        <a:bodyPr/>
        <a:lstStyle/>
        <a:p>
          <a:endParaRPr lang="en-US"/>
        </a:p>
      </dgm:t>
    </dgm:pt>
    <dgm:pt modelId="{E678D101-E9AA-46B5-A8CC-9E9BC9067606}">
      <dgm:prSet phldrT="[Text]"/>
      <dgm:spPr/>
      <dgm:t>
        <a:bodyPr/>
        <a:lstStyle/>
        <a:p>
          <a:r>
            <a:rPr lang="en-US" b="1" u="sng" dirty="0" smtClean="0"/>
            <a:t>WATER</a:t>
          </a:r>
          <a:endParaRPr lang="en-US" b="1" u="sng" dirty="0"/>
        </a:p>
      </dgm:t>
    </dgm:pt>
    <dgm:pt modelId="{597A233F-FD0E-4961-9644-BD80939020F0}" type="parTrans" cxnId="{0324E852-871D-4979-8B25-B1CFB67877D8}">
      <dgm:prSet/>
      <dgm:spPr/>
      <dgm:t>
        <a:bodyPr/>
        <a:lstStyle/>
        <a:p>
          <a:endParaRPr lang="en-US"/>
        </a:p>
      </dgm:t>
    </dgm:pt>
    <dgm:pt modelId="{37835FDA-E337-4FD0-B6D5-3F517D4DC51F}" type="sibTrans" cxnId="{0324E852-871D-4979-8B25-B1CFB67877D8}">
      <dgm:prSet/>
      <dgm:spPr/>
      <dgm:t>
        <a:bodyPr/>
        <a:lstStyle/>
        <a:p>
          <a:endParaRPr lang="en-US"/>
        </a:p>
      </dgm:t>
    </dgm:pt>
    <dgm:pt modelId="{0502D1DF-966C-48B4-A6C8-5A127F101A3A}" type="pres">
      <dgm:prSet presAssocID="{6AAF9628-13F7-4542-81B0-7EE7A105B7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E36B02-918B-48F1-BF99-ED107F406C6B}" type="pres">
      <dgm:prSet presAssocID="{612461E5-77FF-4514-BA6D-09328F06AC7B}" presName="twoplus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409D9-441C-4B9F-A363-D7E2BAD67BF4}" type="pres">
      <dgm:prSet presAssocID="{1C872716-3DCC-4CBE-9A86-AAFA45E69D0F}" presName="twoplu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36667-312B-40A3-AD52-29067C5D2CE3}" type="pres">
      <dgm:prSet presAssocID="{E678D101-E9AA-46B5-A8CC-9E9BC9067606}" presName="twoplu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24E852-871D-4979-8B25-B1CFB67877D8}" srcId="{6AAF9628-13F7-4542-81B0-7EE7A105B70A}" destId="{E678D101-E9AA-46B5-A8CC-9E9BC9067606}" srcOrd="2" destOrd="0" parTransId="{597A233F-FD0E-4961-9644-BD80939020F0}" sibTransId="{37835FDA-E337-4FD0-B6D5-3F517D4DC51F}"/>
    <dgm:cxn modelId="{3EBDB997-62EE-4E85-AB4E-031DABFD9036}" type="presOf" srcId="{6AAF9628-13F7-4542-81B0-7EE7A105B70A}" destId="{0502D1DF-966C-48B4-A6C8-5A127F101A3A}" srcOrd="0" destOrd="0" presId="urn:diagrams.loki3.com/TabbedArc+Icon"/>
    <dgm:cxn modelId="{461ACB6F-1B69-4EB4-9FE8-5F6CC3B89948}" type="presOf" srcId="{E678D101-E9AA-46B5-A8CC-9E9BC9067606}" destId="{CE636667-312B-40A3-AD52-29067C5D2CE3}" srcOrd="0" destOrd="0" presId="urn:diagrams.loki3.com/TabbedArc+Icon"/>
    <dgm:cxn modelId="{4580CE5C-1932-4AB1-BB30-3348BED20A00}" type="presOf" srcId="{1C872716-3DCC-4CBE-9A86-AAFA45E69D0F}" destId="{A5A409D9-441C-4B9F-A363-D7E2BAD67BF4}" srcOrd="0" destOrd="0" presId="urn:diagrams.loki3.com/TabbedArc+Icon"/>
    <dgm:cxn modelId="{B5AFF176-7E63-4C11-886B-2B9F4928A8E1}" type="presOf" srcId="{612461E5-77FF-4514-BA6D-09328F06AC7B}" destId="{EEE36B02-918B-48F1-BF99-ED107F406C6B}" srcOrd="0" destOrd="0" presId="urn:diagrams.loki3.com/TabbedArc+Icon"/>
    <dgm:cxn modelId="{43DE9D07-C912-4510-956E-59572EFC382C}" srcId="{6AAF9628-13F7-4542-81B0-7EE7A105B70A}" destId="{1C872716-3DCC-4CBE-9A86-AAFA45E69D0F}" srcOrd="1" destOrd="0" parTransId="{11A5629A-018B-4C10-8A9C-89D389F5CBF9}" sibTransId="{AD179FCE-CA81-4E0A-A135-3CB2DB233AD8}"/>
    <dgm:cxn modelId="{FA2692EC-6BB9-4CA4-B9F6-F3F4414002B5}" srcId="{6AAF9628-13F7-4542-81B0-7EE7A105B70A}" destId="{612461E5-77FF-4514-BA6D-09328F06AC7B}" srcOrd="0" destOrd="0" parTransId="{7657C79C-4E8F-41F1-9815-50195760172A}" sibTransId="{2895B408-2B23-4BF9-8893-ACE31EB01CD5}"/>
    <dgm:cxn modelId="{853801CE-F333-47C9-81D5-E931F889F1DC}" type="presParOf" srcId="{0502D1DF-966C-48B4-A6C8-5A127F101A3A}" destId="{EEE36B02-918B-48F1-BF99-ED107F406C6B}" srcOrd="0" destOrd="0" presId="urn:diagrams.loki3.com/TabbedArc+Icon"/>
    <dgm:cxn modelId="{7A131EE5-5758-45A5-BAC0-101A7334C8F8}" type="presParOf" srcId="{0502D1DF-966C-48B4-A6C8-5A127F101A3A}" destId="{A5A409D9-441C-4B9F-A363-D7E2BAD67BF4}" srcOrd="1" destOrd="0" presId="urn:diagrams.loki3.com/TabbedArc+Icon"/>
    <dgm:cxn modelId="{4EC2D50B-9466-41B4-93B0-DCA5E5CCD8F6}" type="presParOf" srcId="{0502D1DF-966C-48B4-A6C8-5A127F101A3A}" destId="{CE636667-312B-40A3-AD52-29067C5D2CE3}" srcOrd="2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9D9D4-2913-4BB9-B3AF-34F64F43C508}">
      <dsp:nvSpPr>
        <dsp:cNvPr id="0" name=""/>
        <dsp:cNvSpPr/>
      </dsp:nvSpPr>
      <dsp:spPr>
        <a:xfrm>
          <a:off x="3237230" y="0"/>
          <a:ext cx="4855845" cy="14421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Caloric needs change depending on age (discuss 9</a:t>
          </a:r>
          <a:r>
            <a:rPr lang="en-US" sz="2500" kern="1200" baseline="30000" dirty="0" smtClean="0"/>
            <a:t>th</a:t>
          </a:r>
          <a:r>
            <a:rPr lang="en-US" sz="2500" kern="1200" dirty="0" smtClean="0"/>
            <a:t> grade policy)</a:t>
          </a:r>
          <a:endParaRPr lang="en-US" sz="2500" kern="1200" dirty="0"/>
        </a:p>
      </dsp:txBody>
      <dsp:txXfrm>
        <a:off x="3237230" y="180268"/>
        <a:ext cx="4315041" cy="1081608"/>
      </dsp:txXfrm>
    </dsp:sp>
    <dsp:sp modelId="{92F92141-A92E-496F-930D-20874BC703C6}">
      <dsp:nvSpPr>
        <dsp:cNvPr id="0" name=""/>
        <dsp:cNvSpPr/>
      </dsp:nvSpPr>
      <dsp:spPr>
        <a:xfrm>
          <a:off x="0" y="0"/>
          <a:ext cx="3237230" cy="14421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Age</a:t>
          </a:r>
          <a:endParaRPr lang="en-US" sz="4300" kern="1200" dirty="0"/>
        </a:p>
      </dsp:txBody>
      <dsp:txXfrm>
        <a:off x="70400" y="70400"/>
        <a:ext cx="3096430" cy="1301344"/>
      </dsp:txXfrm>
    </dsp:sp>
    <dsp:sp modelId="{953DE1AC-39F7-473F-A7F9-5010B313CF99}">
      <dsp:nvSpPr>
        <dsp:cNvPr id="0" name=""/>
        <dsp:cNvSpPr/>
      </dsp:nvSpPr>
      <dsp:spPr>
        <a:xfrm>
          <a:off x="3237230" y="1586358"/>
          <a:ext cx="4855845" cy="14421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Calories in vs. Calories Out (if you burn more, you need more)</a:t>
          </a:r>
          <a:endParaRPr lang="en-US" sz="2500" kern="1200" dirty="0"/>
        </a:p>
      </dsp:txBody>
      <dsp:txXfrm>
        <a:off x="3237230" y="1766626"/>
        <a:ext cx="4315041" cy="1081608"/>
      </dsp:txXfrm>
    </dsp:sp>
    <dsp:sp modelId="{D2C4B7D2-CD98-440C-91DF-D11FE8FC08E7}">
      <dsp:nvSpPr>
        <dsp:cNvPr id="0" name=""/>
        <dsp:cNvSpPr/>
      </dsp:nvSpPr>
      <dsp:spPr>
        <a:xfrm>
          <a:off x="0" y="1586358"/>
          <a:ext cx="3237230" cy="14421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Activity Level</a:t>
          </a:r>
          <a:endParaRPr lang="en-US" sz="4300" kern="1200" dirty="0"/>
        </a:p>
      </dsp:txBody>
      <dsp:txXfrm>
        <a:off x="70400" y="1656758"/>
        <a:ext cx="3096430" cy="1301344"/>
      </dsp:txXfrm>
    </dsp:sp>
    <dsp:sp modelId="{CC249737-D147-43C8-9BD0-CE36D6D39BEE}">
      <dsp:nvSpPr>
        <dsp:cNvPr id="0" name=""/>
        <dsp:cNvSpPr/>
      </dsp:nvSpPr>
      <dsp:spPr>
        <a:xfrm>
          <a:off x="3237230" y="3172717"/>
          <a:ext cx="4855845" cy="14421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Boys vs. girls (bodies, muscle, metabolism, processing of food, all different!)</a:t>
          </a:r>
          <a:endParaRPr lang="en-US" sz="2500" kern="1200" dirty="0"/>
        </a:p>
      </dsp:txBody>
      <dsp:txXfrm>
        <a:off x="3237230" y="3352985"/>
        <a:ext cx="4315041" cy="1081608"/>
      </dsp:txXfrm>
    </dsp:sp>
    <dsp:sp modelId="{BB7E0EAD-7362-41D8-A348-6240193EB5F7}">
      <dsp:nvSpPr>
        <dsp:cNvPr id="0" name=""/>
        <dsp:cNvSpPr/>
      </dsp:nvSpPr>
      <dsp:spPr>
        <a:xfrm>
          <a:off x="0" y="3172717"/>
          <a:ext cx="3237230" cy="14421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Gender</a:t>
          </a:r>
          <a:endParaRPr lang="en-US" sz="4300" kern="1200" dirty="0"/>
        </a:p>
      </dsp:txBody>
      <dsp:txXfrm>
        <a:off x="70400" y="3243117"/>
        <a:ext cx="3096430" cy="13013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5F1F9-3681-4E0A-BBA4-F7150173183D}">
      <dsp:nvSpPr>
        <dsp:cNvPr id="0" name=""/>
        <dsp:cNvSpPr/>
      </dsp:nvSpPr>
      <dsp:spPr>
        <a:xfrm rot="16200000">
          <a:off x="19783" y="1497"/>
          <a:ext cx="3576853" cy="3576853"/>
        </a:xfrm>
        <a:prstGeom prst="downArrow">
          <a:avLst>
            <a:gd name="adj1" fmla="val 50000"/>
            <a:gd name="adj2" fmla="val 35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2">
              <a:shade val="25000"/>
              <a:satMod val="15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u="sng" kern="1200" dirty="0" smtClean="0"/>
            <a:t>Calorie Intake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u="none" kern="1200" dirty="0" smtClean="0"/>
            <a:t>Eating Food</a:t>
          </a:r>
          <a:endParaRPr lang="en-US" sz="3200" u="none" kern="1200" dirty="0"/>
        </a:p>
      </dsp:txBody>
      <dsp:txXfrm rot="5400000">
        <a:off x="19784" y="895709"/>
        <a:ext cx="2950904" cy="1788427"/>
      </dsp:txXfrm>
    </dsp:sp>
    <dsp:sp modelId="{18FE6CDD-03A9-4E9F-BB16-D3665D29092F}">
      <dsp:nvSpPr>
        <dsp:cNvPr id="0" name=""/>
        <dsp:cNvSpPr/>
      </dsp:nvSpPr>
      <dsp:spPr>
        <a:xfrm rot="5400000">
          <a:off x="3943863" y="1497"/>
          <a:ext cx="3576853" cy="3576853"/>
        </a:xfrm>
        <a:prstGeom prst="downArrow">
          <a:avLst>
            <a:gd name="adj1" fmla="val 50000"/>
            <a:gd name="adj2" fmla="val 35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5">
              <a:shade val="25000"/>
              <a:satMod val="15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u="sng" kern="1200" dirty="0" smtClean="0"/>
            <a:t>Calorie Output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u="none" kern="1200" dirty="0" smtClean="0"/>
            <a:t>Exercise</a:t>
          </a:r>
          <a:endParaRPr lang="en-US" sz="3200" b="0" u="none" kern="1200" dirty="0"/>
        </a:p>
      </dsp:txBody>
      <dsp:txXfrm rot="-5400000">
        <a:off x="4569813" y="895710"/>
        <a:ext cx="2950904" cy="17884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1A319-39E5-4F78-BBFB-370DB0E20BB5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BD1DC-DFCD-4D6B-9322-589BCC5992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3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</a:t>
            </a:r>
            <a:r>
              <a:rPr lang="en-US" baseline="0" dirty="0" smtClean="0"/>
              <a:t> students don’t know why, now in 9</a:t>
            </a:r>
            <a:r>
              <a:rPr lang="en-US" baseline="30000" dirty="0" smtClean="0"/>
              <a:t>th</a:t>
            </a:r>
            <a:r>
              <a:rPr lang="en-US" baseline="0" dirty="0" smtClean="0"/>
              <a:t> grade, they have to be in a special line at lunch. That’s because of a law enacted in January 2012, which will take 3 years to phase in, setting caloric standards for different age groups in schools.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BD1DC-DFCD-4D6B-9322-589BCC59928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02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Remind nutrient dense</a:t>
            </a:r>
            <a:r>
              <a:rPr lang="en-US" baseline="0" dirty="0" smtClean="0"/>
              <a:t> vs. empty calorie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BD1DC-DFCD-4D6B-9322-589BCC59928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20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examples for each nutrient</a:t>
            </a:r>
            <a:r>
              <a:rPr lang="en-US" baseline="0" dirty="0" smtClean="0"/>
              <a:t> (Carbs: grains, simple and complex); proteins (beans or meat); Fats and Oils (olive oil, butter); Vitamins (vitamin A or D); Minerals (potassium, calcium); water…duh.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BD1DC-DFCD-4D6B-9322-589BCC59928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74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BD1DC-DFCD-4D6B-9322-589BCC59928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08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which groups have</a:t>
            </a:r>
            <a:r>
              <a:rPr lang="en-US" baseline="0" dirty="0" smtClean="0"/>
              <a:t> which nutrients….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Grains: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Carbs, Vitamins, Minerals, H20, Proteins (incomplete)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Proteins: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fats &amp; oils, vitamins, minerals,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Fruits: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vitamins, minerals, H20, carbs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Vegetables: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vitamins, minerals, H20, carbs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Dairy: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fats &amp; oils, protein, carbs (lactose)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***must drink 64 oz. water daily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BD1DC-DFCD-4D6B-9322-589BCC59928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78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9598-EC5A-4E58-A758-BE8A9655013D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0A35-7768-4A15-97C1-80B8E3FB5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9598-EC5A-4E58-A758-BE8A9655013D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0A35-7768-4A15-97C1-80B8E3FB5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9598-EC5A-4E58-A758-BE8A9655013D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0A35-7768-4A15-97C1-80B8E3FB5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9598-EC5A-4E58-A758-BE8A9655013D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0A35-7768-4A15-97C1-80B8E3FB5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9598-EC5A-4E58-A758-BE8A9655013D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0A35-7768-4A15-97C1-80B8E3FB5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9598-EC5A-4E58-A758-BE8A9655013D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0A35-7768-4A15-97C1-80B8E3FB5B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9598-EC5A-4E58-A758-BE8A9655013D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0A35-7768-4A15-97C1-80B8E3FB5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9598-EC5A-4E58-A758-BE8A9655013D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0A35-7768-4A15-97C1-80B8E3FB5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9598-EC5A-4E58-A758-BE8A9655013D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0A35-7768-4A15-97C1-80B8E3FB5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9598-EC5A-4E58-A758-BE8A9655013D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DB0A35-7768-4A15-97C1-80B8E3FB5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9598-EC5A-4E58-A758-BE8A9655013D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0A35-7768-4A15-97C1-80B8E3FB5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A339598-EC5A-4E58-A758-BE8A9655013D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3DB0A35-7768-4A15-97C1-80B8E3FB5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96116" y="1700864"/>
            <a:ext cx="5648623" cy="1445151"/>
          </a:xfrm>
        </p:spPr>
        <p:txBody>
          <a:bodyPr/>
          <a:lstStyle/>
          <a:p>
            <a:r>
              <a:rPr lang="en-US" sz="5400" dirty="0" err="1" smtClean="0"/>
              <a:t>ChooseMyPlate</a:t>
            </a:r>
            <a:r>
              <a:rPr lang="en-US" sz="5400" dirty="0" smtClean="0"/>
              <a:t> &amp; caloric needs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63683" y="2608417"/>
            <a:ext cx="6511131" cy="172547"/>
          </a:xfrm>
        </p:spPr>
        <p:txBody>
          <a:bodyPr>
            <a:noAutofit/>
          </a:bodyPr>
          <a:lstStyle/>
          <a:p>
            <a:endParaRPr lang="en-US" sz="3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59727"/>
            <a:ext cx="3538379" cy="321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22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 rot="10800000">
            <a:off x="6019800" y="762000"/>
            <a:ext cx="2057400" cy="518160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Your: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914400"/>
            <a:ext cx="7520940" cy="3579849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>
                <a:latin typeface="Adobe Caslon Pro Bold" pitchFamily="18" charset="0"/>
                <a:cs typeface="Aharoni" pitchFamily="2" charset="-79"/>
              </a:rPr>
              <a:t>Veggies and Fruits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>
                <a:latin typeface="Adobe Caslon Pro Bold" pitchFamily="18" charset="0"/>
                <a:cs typeface="Aharoni" pitchFamily="2" charset="-79"/>
              </a:rPr>
              <a:t>Whole grains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>
                <a:latin typeface="Adobe Caslon Pro Bold" pitchFamily="18" charset="0"/>
                <a:cs typeface="Aharoni" pitchFamily="2" charset="-79"/>
              </a:rPr>
              <a:t>Seafood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>
                <a:latin typeface="Adobe Caslon Pro Bold" pitchFamily="18" charset="0"/>
                <a:cs typeface="Aharoni" pitchFamily="2" charset="-79"/>
              </a:rPr>
              <a:t>Low fat dairy (or fortified soy)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>
                <a:latin typeface="Adobe Caslon Pro Bold" pitchFamily="18" charset="0"/>
                <a:cs typeface="Aharoni" pitchFamily="2" charset="-79"/>
              </a:rPr>
              <a:t>Potassium, fiber, vitamin D,</a:t>
            </a:r>
          </a:p>
          <a:p>
            <a:pPr marL="0" indent="0"/>
            <a:r>
              <a:rPr lang="en-US" sz="2000" dirty="0" smtClean="0">
                <a:latin typeface="Adobe Caslon Pro Bold" pitchFamily="18" charset="0"/>
                <a:cs typeface="Aharoni" pitchFamily="2" charset="-79"/>
              </a:rPr>
              <a:t>          calcium (found in veggies, fruits,</a:t>
            </a:r>
          </a:p>
          <a:p>
            <a:pPr marL="0" indent="0"/>
            <a:r>
              <a:rPr lang="en-US" sz="2000" dirty="0" smtClean="0">
                <a:latin typeface="Adobe Caslon Pro Bold" pitchFamily="18" charset="0"/>
                <a:cs typeface="Aharoni" pitchFamily="2" charset="-79"/>
              </a:rPr>
              <a:t>           whole grains and milk products)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>
                <a:latin typeface="Adobe Caslon Pro Bold" pitchFamily="18" charset="0"/>
                <a:cs typeface="Aharoni" pitchFamily="2" charset="-79"/>
              </a:rPr>
              <a:t>PHYSICAL ACTIVITY!</a:t>
            </a:r>
            <a:endParaRPr lang="en-US" sz="2000" dirty="0">
              <a:latin typeface="Adobe Caslon Pro Bold" pitchFamily="18" charset="0"/>
              <a:cs typeface="Aharoni" pitchFamily="2" charset="-79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86400"/>
            <a:ext cx="1270080" cy="115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79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" y="137160"/>
            <a:ext cx="7520940" cy="548640"/>
          </a:xfrm>
        </p:spPr>
        <p:txBody>
          <a:bodyPr/>
          <a:lstStyle/>
          <a:p>
            <a:r>
              <a:rPr lang="en-US" dirty="0" smtClean="0"/>
              <a:t>REVIEW </a:t>
            </a:r>
            <a:r>
              <a:rPr lang="en-US" dirty="0" err="1" smtClean="0"/>
              <a:t>MyPlate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001000" cy="51054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3500" dirty="0" smtClean="0">
                <a:solidFill>
                  <a:srgbClr val="002060"/>
                </a:solidFill>
                <a:latin typeface="Adobe Caslon Pro Bold" pitchFamily="18" charset="0"/>
                <a:cs typeface="Aharoni" pitchFamily="2" charset="-79"/>
              </a:rPr>
              <a:t>FRUITS AND VEGETABLES</a:t>
            </a:r>
            <a:endParaRPr lang="en-US" sz="3500" dirty="0">
              <a:latin typeface="Adobe Caslon Pro Bold" pitchFamily="18" charset="0"/>
              <a:cs typeface="Aharoni" pitchFamily="2" charset="-79"/>
            </a:endParaRPr>
          </a:p>
          <a:p>
            <a:pPr marL="0" indent="0">
              <a:buNone/>
            </a:pPr>
            <a:r>
              <a:rPr lang="en-US" sz="3500" dirty="0" smtClean="0">
                <a:latin typeface="Adobe Caslon Pro Bold" pitchFamily="18" charset="0"/>
                <a:cs typeface="Aharoni" pitchFamily="2" charset="-79"/>
              </a:rPr>
              <a:t> Half your plate!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500" dirty="0" smtClean="0">
                <a:latin typeface="Adobe Caslon Pro Bold" pitchFamily="18" charset="0"/>
                <a:cs typeface="Aharoni" pitchFamily="2" charset="-79"/>
              </a:rPr>
              <a:t>Veggies: Dark green, red, orange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500" dirty="0" smtClean="0">
                <a:latin typeface="Adobe Caslon Pro Bold" pitchFamily="18" charset="0"/>
                <a:cs typeface="Aharoni" pitchFamily="2" charset="-79"/>
              </a:rPr>
              <a:t>Fruit: eat seasonally, fresh is best!</a:t>
            </a:r>
          </a:p>
          <a:p>
            <a:pPr marL="0" indent="0">
              <a:buNone/>
            </a:pPr>
            <a:r>
              <a:rPr lang="en-US" sz="3500" dirty="0" smtClean="0">
                <a:solidFill>
                  <a:srgbClr val="002060"/>
                </a:solidFill>
                <a:latin typeface="Adobe Caslon Pro Bold" pitchFamily="18" charset="0"/>
                <a:cs typeface="Aharoni" pitchFamily="2" charset="-79"/>
              </a:rPr>
              <a:t>GRAINS</a:t>
            </a:r>
            <a:r>
              <a:rPr lang="en-US" sz="3500" dirty="0" smtClean="0">
                <a:latin typeface="Adobe Caslon Pro Bold" pitchFamily="18" charset="0"/>
                <a:cs typeface="Aharoni" pitchFamily="2" charset="-79"/>
              </a:rPr>
              <a:t>: At least ½ are WHOLE!</a:t>
            </a:r>
          </a:p>
          <a:p>
            <a:pPr marL="0" indent="0">
              <a:buNone/>
            </a:pPr>
            <a:r>
              <a:rPr lang="en-US" sz="3500" dirty="0" smtClean="0">
                <a:solidFill>
                  <a:srgbClr val="002060"/>
                </a:solidFill>
                <a:latin typeface="Adobe Caslon Pro Bold" pitchFamily="18" charset="0"/>
                <a:cs typeface="Aharoni" pitchFamily="2" charset="-79"/>
              </a:rPr>
              <a:t>PROTEIN</a:t>
            </a:r>
            <a:r>
              <a:rPr lang="en-US" sz="3500" dirty="0" smtClean="0">
                <a:latin typeface="Adobe Caslon Pro Bold" pitchFamily="18" charset="0"/>
                <a:cs typeface="Aharoni" pitchFamily="2" charset="-79"/>
              </a:rPr>
              <a:t>: Make it lean (low fat)</a:t>
            </a:r>
            <a:r>
              <a:rPr lang="en-US" sz="3500" dirty="0">
                <a:latin typeface="Adobe Caslon Pro Bold" pitchFamily="18" charset="0"/>
                <a:cs typeface="Aharoni" pitchFamily="2" charset="-79"/>
              </a:rPr>
              <a:t> </a:t>
            </a:r>
            <a:r>
              <a:rPr lang="en-US" sz="3500" dirty="0" smtClean="0">
                <a:latin typeface="Adobe Caslon Pro Bold" pitchFamily="18" charset="0"/>
                <a:cs typeface="Aharoni" pitchFamily="2" charset="-79"/>
              </a:rPr>
              <a:t>and varied. Seafood=8 oz.</a:t>
            </a:r>
          </a:p>
          <a:p>
            <a:pPr marL="0" indent="0">
              <a:buNone/>
            </a:pPr>
            <a:r>
              <a:rPr lang="en-US" sz="3500" dirty="0" smtClean="0">
                <a:solidFill>
                  <a:srgbClr val="002060"/>
                </a:solidFill>
                <a:latin typeface="Adobe Caslon Pro Bold" pitchFamily="18" charset="0"/>
                <a:cs typeface="Aharoni" pitchFamily="2" charset="-79"/>
              </a:rPr>
              <a:t>DAIRY</a:t>
            </a:r>
            <a:r>
              <a:rPr lang="en-US" sz="3500" dirty="0" smtClean="0">
                <a:latin typeface="Adobe Caslon Pro Bold" pitchFamily="18" charset="0"/>
                <a:cs typeface="Aharoni" pitchFamily="2" charset="-79"/>
              </a:rPr>
              <a:t>: Low fat (1%), calcium and vitamin 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47854"/>
            <a:ext cx="1422480" cy="129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65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Burn some calories!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Adobe Caslon Pro Bold" pitchFamily="18" charset="0"/>
              <a:cs typeface="Aharoni" pitchFamily="2" charset="-79"/>
            </a:endParaRPr>
          </a:p>
        </p:txBody>
      </p:sp>
      <p:pic>
        <p:nvPicPr>
          <p:cNvPr id="1026" name="Picture 2" descr="https://encrypted-tbn2.gstatic.com/images?q=tbn:ANd9GcQzcVnMi6XA2EItgU4aJV8nS8yMdSaZATFQDzI-Y5_58tB2Cu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5000"/>
            <a:ext cx="5328253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0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000" dirty="0" smtClean="0">
                <a:latin typeface="Adobe Caslon Pro Bold" pitchFamily="18" charset="0"/>
                <a:cs typeface="Aharoni" pitchFamily="2" charset="-79"/>
              </a:rPr>
              <a:t>Carbohydrates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>
                <a:latin typeface="Adobe Caslon Pro Bold" pitchFamily="18" charset="0"/>
                <a:cs typeface="Aharoni" pitchFamily="2" charset="-79"/>
              </a:rPr>
              <a:t>Proteins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>
                <a:latin typeface="Adobe Caslon Pro Bold" pitchFamily="18" charset="0"/>
                <a:cs typeface="Aharoni" pitchFamily="2" charset="-79"/>
              </a:rPr>
              <a:t>Fats &amp; Oils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>
                <a:latin typeface="Adobe Caslon Pro Bold" pitchFamily="18" charset="0"/>
                <a:cs typeface="Aharoni" pitchFamily="2" charset="-79"/>
              </a:rPr>
              <a:t>Vitamins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>
                <a:latin typeface="Adobe Caslon Pro Bold" pitchFamily="18" charset="0"/>
                <a:cs typeface="Aharoni" pitchFamily="2" charset="-79"/>
              </a:rPr>
              <a:t>Minerals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>
                <a:latin typeface="Adobe Caslon Pro Bold" pitchFamily="18" charset="0"/>
                <a:cs typeface="Aharoni" pitchFamily="2" charset="-79"/>
              </a:rPr>
              <a:t>Water</a:t>
            </a:r>
            <a:endParaRPr lang="en-US" sz="3000" dirty="0">
              <a:latin typeface="Adobe Caslon Pro Bold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733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Calories=Energy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2074881"/>
              </p:ext>
            </p:extLst>
          </p:nvPr>
        </p:nvGraphicFramePr>
        <p:xfrm>
          <a:off x="822325" y="1100138"/>
          <a:ext cx="7788275" cy="4614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4267200" y="381000"/>
            <a:ext cx="4114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dobe Caslon Pro Bold" pitchFamily="18" charset="0"/>
                <a:cs typeface="Aharoni" pitchFamily="2" charset="-79"/>
              </a:rPr>
              <a:t>Or more fat if you don’t burn them</a:t>
            </a:r>
            <a:r>
              <a:rPr lang="en-US" dirty="0" smtClean="0">
                <a:latin typeface="Adobe Caslon Pro Bold" pitchFamily="18" charset="0"/>
              </a:rPr>
              <a:t>!</a:t>
            </a:r>
            <a:endParaRPr lang="en-US" dirty="0"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87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calories, but still essential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025005"/>
              </p:ext>
            </p:extLst>
          </p:nvPr>
        </p:nvGraphicFramePr>
        <p:xfrm>
          <a:off x="822325" y="1100138"/>
          <a:ext cx="75215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129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If your body does not burn off calories as energy what happens?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Gets stored as fat!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01738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NUTRIENTS FOR WHICH GROUP?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19200"/>
            <a:ext cx="4741068" cy="4310062"/>
          </a:xfrm>
        </p:spPr>
      </p:pic>
      <p:sp>
        <p:nvSpPr>
          <p:cNvPr id="5" name="Oval 4"/>
          <p:cNvSpPr/>
          <p:nvPr/>
        </p:nvSpPr>
        <p:spPr>
          <a:xfrm>
            <a:off x="457200" y="1219200"/>
            <a:ext cx="1752600" cy="1295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Carbs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799118" y="3276600"/>
            <a:ext cx="1659082" cy="1371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858000" y="1562100"/>
            <a:ext cx="1600200" cy="1219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Fats and Oils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81000" y="2971800"/>
            <a:ext cx="1752600" cy="14859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Vitamins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990600" y="5181600"/>
            <a:ext cx="175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Minerals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876059" y="5181600"/>
            <a:ext cx="1752600" cy="1295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37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As Americans, it is recommended that we increase our intake of vegetables, fruits, whole grains, </a:t>
            </a:r>
            <a:r>
              <a:rPr lang="en-US" sz="4000" dirty="0" err="1" smtClean="0"/>
              <a:t>lowfat</a:t>
            </a:r>
            <a:r>
              <a:rPr lang="en-US" sz="4000" dirty="0" smtClean="0"/>
              <a:t> </a:t>
            </a:r>
            <a:r>
              <a:rPr lang="en-US" sz="4000" dirty="0"/>
              <a:t>milk and dairy products, seafood and use oils in place of solid fats.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24400"/>
            <a:ext cx="2108280" cy="191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33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Caloric needs based on 3 things….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3461321"/>
              </p:ext>
            </p:extLst>
          </p:nvPr>
        </p:nvGraphicFramePr>
        <p:xfrm>
          <a:off x="822325" y="1100138"/>
          <a:ext cx="8093075" cy="4614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560" y="5334000"/>
            <a:ext cx="1437720" cy="130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36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/>
              <a:t>Is it completely accurate to just base nutrition on one factor?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Why are all 3 factors needed?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What could happen if we base caloric needs on only one or two factors?</a:t>
            </a:r>
            <a:endParaRPr lang="en-US" sz="3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460" y="5029200"/>
            <a:ext cx="1856820" cy="168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1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Calorie Needs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897388"/>
              </p:ext>
            </p:extLst>
          </p:nvPr>
        </p:nvGraphicFramePr>
        <p:xfrm>
          <a:off x="304798" y="1219200"/>
          <a:ext cx="8458205" cy="3523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8315"/>
                <a:gridCol w="1208315"/>
                <a:gridCol w="1208315"/>
                <a:gridCol w="1208315"/>
                <a:gridCol w="1208315"/>
                <a:gridCol w="1208315"/>
                <a:gridCol w="1208315"/>
              </a:tblGrid>
              <a:tr h="1600200">
                <a:tc>
                  <a:txBody>
                    <a:bodyPr/>
                    <a:lstStyle/>
                    <a:p>
                      <a:r>
                        <a:rPr lang="en-US" dirty="0" smtClean="0"/>
                        <a:t>Gender Activity/</a:t>
                      </a:r>
                    </a:p>
                    <a:p>
                      <a:r>
                        <a:rPr lang="en-US" dirty="0" smtClean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Male/</a:t>
                      </a:r>
                    </a:p>
                    <a:p>
                      <a:r>
                        <a:rPr lang="en-US" dirty="0" smtClean="0"/>
                        <a:t>Sedentary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Male/</a:t>
                      </a:r>
                    </a:p>
                    <a:p>
                      <a:r>
                        <a:rPr lang="en-US" sz="1600" dirty="0" smtClean="0"/>
                        <a:t>Moderately Active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Male/</a:t>
                      </a:r>
                    </a:p>
                    <a:p>
                      <a:r>
                        <a:rPr lang="en-US" dirty="0" smtClean="0"/>
                        <a:t>Active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Female/</a:t>
                      </a:r>
                    </a:p>
                    <a:p>
                      <a:r>
                        <a:rPr lang="en-US" dirty="0" smtClean="0"/>
                        <a:t>Sedentary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Female/</a:t>
                      </a:r>
                    </a:p>
                    <a:p>
                      <a:r>
                        <a:rPr lang="en-US" sz="1600" dirty="0" smtClean="0"/>
                        <a:t>Moderately</a:t>
                      </a:r>
                    </a:p>
                    <a:p>
                      <a:r>
                        <a:rPr lang="en-US" sz="1600" dirty="0" smtClean="0"/>
                        <a:t>Active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Female/</a:t>
                      </a:r>
                    </a:p>
                    <a:p>
                      <a:r>
                        <a:rPr lang="en-US" dirty="0" smtClean="0"/>
                        <a:t>Active</a:t>
                      </a:r>
                      <a:endParaRPr lang="en-US" dirty="0"/>
                    </a:p>
                  </a:txBody>
                  <a:tcPr/>
                </a:tc>
              </a:tr>
              <a:tr h="355751"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898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14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2000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2400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2800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1800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2000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2400</a:t>
                      </a:r>
                      <a:endParaRPr lang="en-US" sz="2000" b="1" dirty="0"/>
                    </a:p>
                  </a:txBody>
                  <a:tcPr/>
                </a:tc>
              </a:tr>
              <a:tr h="77898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2200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2600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3000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1800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2000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2400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52578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 Black" pitchFamily="34" charset="0"/>
              </a:rPr>
              <a:t>Where do you find yourself?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 Black" pitchFamily="34" charset="0"/>
              </a:rPr>
              <a:t>What can you do to improve? (We can ALL improve)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 Black" pitchFamily="34" charset="0"/>
              </a:rPr>
              <a:t>What do these calorie needs mean?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209308"/>
            <a:ext cx="1574880" cy="143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08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500" u="sng" dirty="0" smtClean="0"/>
              <a:t>Sedentary</a:t>
            </a:r>
            <a:r>
              <a:rPr lang="en-US" sz="2500" b="0" u="sng" dirty="0" smtClean="0"/>
              <a:t>:</a:t>
            </a:r>
            <a:r>
              <a:rPr lang="en-US" sz="2500" b="0" dirty="0" smtClean="0"/>
              <a:t> lifestyle that includes only the</a:t>
            </a:r>
            <a:r>
              <a:rPr lang="en-US" sz="2500" dirty="0" smtClean="0"/>
              <a:t> light </a:t>
            </a:r>
            <a:r>
              <a:rPr lang="en-US" sz="2500" b="0" dirty="0" smtClean="0"/>
              <a:t>physical activity associated with typical day-to-day life.</a:t>
            </a:r>
          </a:p>
          <a:p>
            <a:r>
              <a:rPr lang="en-US" sz="2500" u="sng" dirty="0" smtClean="0"/>
              <a:t>Moderate:</a:t>
            </a:r>
            <a:r>
              <a:rPr lang="en-US" sz="2500" dirty="0" smtClean="0"/>
              <a:t> </a:t>
            </a:r>
            <a:r>
              <a:rPr lang="en-US" sz="2500" b="0" dirty="0" smtClean="0"/>
              <a:t>lifestyle that includes physical activity equivalent to walking about 1.5-3 miles per had at 3-4 mph, in addition to the physical activity associated with typical day-to-day life.</a:t>
            </a:r>
          </a:p>
          <a:p>
            <a:r>
              <a:rPr lang="en-US" sz="2500" u="sng" dirty="0" smtClean="0"/>
              <a:t>Active:</a:t>
            </a:r>
            <a:r>
              <a:rPr lang="en-US" sz="2500" dirty="0" smtClean="0"/>
              <a:t> </a:t>
            </a:r>
            <a:r>
              <a:rPr lang="en-US" sz="2500" b="0" dirty="0" smtClean="0"/>
              <a:t>lifestyle that includes physical activity equivalent to walking more than 3 miles per day at 3-4 mph. </a:t>
            </a:r>
            <a:endParaRPr lang="en-US" sz="2500" b="0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24400"/>
            <a:ext cx="2108280" cy="191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47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 smtClean="0"/>
              <a:t>2 Things to Remember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827235"/>
              </p:ext>
            </p:extLst>
          </p:nvPr>
        </p:nvGraphicFramePr>
        <p:xfrm>
          <a:off x="822960" y="1100628"/>
          <a:ext cx="7520940" cy="3579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209308"/>
            <a:ext cx="1574880" cy="143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45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85800" y="533400"/>
            <a:ext cx="3352800" cy="3124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81100" y="121920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Empty Calories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High calorie, low nutrients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4958178" y="685800"/>
            <a:ext cx="3195221" cy="297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62600" y="137160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Nutrient Dense</a:t>
            </a:r>
          </a:p>
          <a:p>
            <a:endParaRPr lang="en-US" sz="2400" dirty="0"/>
          </a:p>
          <a:p>
            <a:pPr algn="ctr"/>
            <a:r>
              <a:rPr lang="en-US" sz="2400" dirty="0" smtClean="0"/>
              <a:t>Low calories, high nutrients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8743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Your: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dobe Caslon Pro Bold" pitchFamily="18" charset="0"/>
                <a:cs typeface="Aharoni" pitchFamily="2" charset="-79"/>
              </a:rPr>
              <a:t>Sodium</a:t>
            </a:r>
          </a:p>
          <a:p>
            <a:r>
              <a:rPr lang="en-US" sz="4000" dirty="0" smtClean="0">
                <a:latin typeface="Adobe Caslon Pro Bold" pitchFamily="18" charset="0"/>
                <a:cs typeface="Aharoni" pitchFamily="2" charset="-79"/>
              </a:rPr>
              <a:t>Added sugars </a:t>
            </a:r>
          </a:p>
          <a:p>
            <a:r>
              <a:rPr lang="en-US" sz="4000" dirty="0" smtClean="0">
                <a:latin typeface="Adobe Caslon Pro Bold" pitchFamily="18" charset="0"/>
                <a:cs typeface="Aharoni" pitchFamily="2" charset="-79"/>
              </a:rPr>
              <a:t>Solid fats</a:t>
            </a:r>
          </a:p>
          <a:p>
            <a:r>
              <a:rPr lang="en-US" sz="4000" dirty="0" smtClean="0">
                <a:latin typeface="Adobe Caslon Pro Bold" pitchFamily="18" charset="0"/>
                <a:cs typeface="Aharoni" pitchFamily="2" charset="-79"/>
              </a:rPr>
              <a:t>Refined grains</a:t>
            </a:r>
          </a:p>
        </p:txBody>
      </p:sp>
      <p:sp>
        <p:nvSpPr>
          <p:cNvPr id="4" name="Down Arrow 3"/>
          <p:cNvSpPr/>
          <p:nvPr/>
        </p:nvSpPr>
        <p:spPr>
          <a:xfrm>
            <a:off x="5715000" y="1143000"/>
            <a:ext cx="2514600" cy="464820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380" y="5410200"/>
            <a:ext cx="1353900" cy="123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3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98</TotalTime>
  <Words>659</Words>
  <Application>Microsoft Office PowerPoint</Application>
  <PresentationFormat>On-screen Show (4:3)</PresentationFormat>
  <Paragraphs>127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Angles</vt:lpstr>
      <vt:lpstr>ChooseMyPlate &amp; caloric needs</vt:lpstr>
      <vt:lpstr>Food fact</vt:lpstr>
      <vt:lpstr>Caloric needs based on 3 things….</vt:lpstr>
      <vt:lpstr>What’s the problem?</vt:lpstr>
      <vt:lpstr>Your Calorie Needs</vt:lpstr>
      <vt:lpstr>Definitions</vt:lpstr>
      <vt:lpstr>2 Things to Remember</vt:lpstr>
      <vt:lpstr>PowerPoint Presentation</vt:lpstr>
      <vt:lpstr>Reduce Your:</vt:lpstr>
      <vt:lpstr>Increase Your:</vt:lpstr>
      <vt:lpstr>REVIEW MyPlate</vt:lpstr>
      <vt:lpstr>Burn some calories!</vt:lpstr>
      <vt:lpstr>6 Nutrients</vt:lpstr>
      <vt:lpstr>Calories=Energy</vt:lpstr>
      <vt:lpstr>No calories, but still essential</vt:lpstr>
      <vt:lpstr>PowerPoint Presentation</vt:lpstr>
      <vt:lpstr>WHICH NUTRIENTS FOR WHICH GROUP?</vt:lpstr>
    </vt:vector>
  </TitlesOfParts>
  <Company>Alpine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MyPlate</dc:title>
  <dc:creator>mmilburn</dc:creator>
  <cp:lastModifiedBy>DSD</cp:lastModifiedBy>
  <cp:revision>26</cp:revision>
  <dcterms:created xsi:type="dcterms:W3CDTF">2012-09-25T02:44:19Z</dcterms:created>
  <dcterms:modified xsi:type="dcterms:W3CDTF">2014-10-01T15:29:43Z</dcterms:modified>
</cp:coreProperties>
</file>